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64" r:id="rId5"/>
    <p:sldId id="275" r:id="rId6"/>
    <p:sldId id="266" r:id="rId7"/>
    <p:sldId id="268" r:id="rId8"/>
    <p:sldId id="276" r:id="rId9"/>
    <p:sldId id="260" r:id="rId10"/>
    <p:sldId id="277" r:id="rId11"/>
    <p:sldId id="270" r:id="rId12"/>
    <p:sldId id="272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pin Mv1" initials="VM" lastIdx="1" clrIdx="0">
    <p:extLst>
      <p:ext uri="{19B8F6BF-5375-455C-9EA6-DF929625EA0E}">
        <p15:presenceInfo xmlns:p15="http://schemas.microsoft.com/office/powerpoint/2012/main" userId="S::vipinmv1@in.ibm.com::2895705f-bc73-4d82-9079-080880648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7T08:50:41.840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19D96-68F8-EC45-86B7-543ABF0ABC14}" type="doc">
      <dgm:prSet loTypeId="urn:microsoft.com/office/officeart/2005/8/layout/vList2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87313C9C-992F-6644-9D35-AC27572E96C0}">
      <dgm:prSet/>
      <dgm:spPr/>
      <dgm:t>
        <a:bodyPr/>
        <a:lstStyle/>
        <a:p>
          <a:r>
            <a:rPr lang="en-US"/>
            <a:t>What is APM ?</a:t>
          </a:r>
          <a:endParaRPr lang="en-IN"/>
        </a:p>
      </dgm:t>
    </dgm:pt>
    <dgm:pt modelId="{149D028F-8BE4-B545-ADEB-F4AD3E5BC527}" type="parTrans" cxnId="{4A70B422-D5E4-014F-8DF8-DB3ADB3A4D30}">
      <dgm:prSet/>
      <dgm:spPr/>
      <dgm:t>
        <a:bodyPr/>
        <a:lstStyle/>
        <a:p>
          <a:endParaRPr lang="en-GB"/>
        </a:p>
      </dgm:t>
    </dgm:pt>
    <dgm:pt modelId="{8C69807E-2D2F-294B-82A3-EEF0B24334AF}" type="sibTrans" cxnId="{4A70B422-D5E4-014F-8DF8-DB3ADB3A4D30}">
      <dgm:prSet/>
      <dgm:spPr/>
      <dgm:t>
        <a:bodyPr/>
        <a:lstStyle/>
        <a:p>
          <a:endParaRPr lang="en-GB"/>
        </a:p>
      </dgm:t>
    </dgm:pt>
    <dgm:pt modelId="{5C195917-EF9D-FB4C-B42E-7A8CFF972F7F}">
      <dgm:prSet/>
      <dgm:spPr/>
      <dgm:t>
        <a:bodyPr/>
        <a:lstStyle/>
        <a:p>
          <a:r>
            <a:rPr lang="en-US" dirty="0"/>
            <a:t>Monoliths</a:t>
          </a:r>
          <a:endParaRPr lang="en-IN" dirty="0"/>
        </a:p>
      </dgm:t>
    </dgm:pt>
    <dgm:pt modelId="{C360D7E9-59CF-A547-AC32-834FD7372C9D}" type="parTrans" cxnId="{AF1E0E82-D664-7F43-A37E-484E79C262F4}">
      <dgm:prSet/>
      <dgm:spPr/>
      <dgm:t>
        <a:bodyPr/>
        <a:lstStyle/>
        <a:p>
          <a:endParaRPr lang="en-GB"/>
        </a:p>
      </dgm:t>
    </dgm:pt>
    <dgm:pt modelId="{A79F0624-FE15-B24F-8E53-8F8FE42E9E95}" type="sibTrans" cxnId="{AF1E0E82-D664-7F43-A37E-484E79C262F4}">
      <dgm:prSet/>
      <dgm:spPr/>
      <dgm:t>
        <a:bodyPr/>
        <a:lstStyle/>
        <a:p>
          <a:endParaRPr lang="en-GB"/>
        </a:p>
      </dgm:t>
    </dgm:pt>
    <dgm:pt modelId="{A7CAF5AA-1AFB-7046-B12E-FF4A8C2BA064}">
      <dgm:prSet/>
      <dgm:spPr/>
      <dgm:t>
        <a:bodyPr/>
        <a:lstStyle/>
        <a:p>
          <a:r>
            <a:rPr lang="en-US" dirty="0"/>
            <a:t>Characteristics of modern workloads</a:t>
          </a:r>
          <a:endParaRPr lang="en-IN" dirty="0"/>
        </a:p>
      </dgm:t>
    </dgm:pt>
    <dgm:pt modelId="{6C78FDE0-A120-4045-95DA-523BF74B662D}" type="parTrans" cxnId="{95B21C8F-AB44-8A48-B820-8A4C8AF0EA4B}">
      <dgm:prSet/>
      <dgm:spPr/>
      <dgm:t>
        <a:bodyPr/>
        <a:lstStyle/>
        <a:p>
          <a:endParaRPr lang="en-GB"/>
        </a:p>
      </dgm:t>
    </dgm:pt>
    <dgm:pt modelId="{97C8972E-7EA6-2B44-AA07-B8E1149D4CBA}" type="sibTrans" cxnId="{95B21C8F-AB44-8A48-B820-8A4C8AF0EA4B}">
      <dgm:prSet/>
      <dgm:spPr/>
      <dgm:t>
        <a:bodyPr/>
        <a:lstStyle/>
        <a:p>
          <a:endParaRPr lang="en-GB"/>
        </a:p>
      </dgm:t>
    </dgm:pt>
    <dgm:pt modelId="{9F174645-87F9-A148-86DB-AB5CAEEDB0C8}">
      <dgm:prSet/>
      <dgm:spPr/>
      <dgm:t>
        <a:bodyPr/>
        <a:lstStyle/>
        <a:p>
          <a:r>
            <a:rPr lang="en-US" dirty="0"/>
            <a:t>Where chaos begin ?</a:t>
          </a:r>
          <a:endParaRPr lang="en-IN" dirty="0"/>
        </a:p>
      </dgm:t>
    </dgm:pt>
    <dgm:pt modelId="{04E642F9-BF82-D347-A083-FADBAF124ED1}" type="parTrans" cxnId="{1E2ED05E-C9C6-7544-A832-EB9C6D7C0B37}">
      <dgm:prSet/>
      <dgm:spPr/>
      <dgm:t>
        <a:bodyPr/>
        <a:lstStyle/>
        <a:p>
          <a:endParaRPr lang="en-GB"/>
        </a:p>
      </dgm:t>
    </dgm:pt>
    <dgm:pt modelId="{E54FC751-3115-CA41-A1E3-67F22BC7A969}" type="sibTrans" cxnId="{1E2ED05E-C9C6-7544-A832-EB9C6D7C0B37}">
      <dgm:prSet/>
      <dgm:spPr/>
      <dgm:t>
        <a:bodyPr/>
        <a:lstStyle/>
        <a:p>
          <a:endParaRPr lang="en-GB"/>
        </a:p>
      </dgm:t>
    </dgm:pt>
    <dgm:pt modelId="{CFCB96D6-5A59-FB4B-A1B8-D193D5B7FAB3}">
      <dgm:prSet/>
      <dgm:spPr/>
      <dgm:t>
        <a:bodyPr/>
        <a:lstStyle/>
        <a:p>
          <a:r>
            <a:rPr lang="en-IN" dirty="0"/>
            <a:t>Modern APM is not just APM?</a:t>
          </a:r>
        </a:p>
      </dgm:t>
    </dgm:pt>
    <dgm:pt modelId="{5F345021-4D41-1848-9B47-7384E67D0F4D}" type="parTrans" cxnId="{C27C45DC-9BDB-6D47-A28E-AD83011127B0}">
      <dgm:prSet/>
      <dgm:spPr/>
      <dgm:t>
        <a:bodyPr/>
        <a:lstStyle/>
        <a:p>
          <a:endParaRPr lang="en-GB"/>
        </a:p>
      </dgm:t>
    </dgm:pt>
    <dgm:pt modelId="{E4C3DB80-59B6-8641-845E-AB4E81AFDB4F}" type="sibTrans" cxnId="{C27C45DC-9BDB-6D47-A28E-AD83011127B0}">
      <dgm:prSet/>
      <dgm:spPr/>
      <dgm:t>
        <a:bodyPr/>
        <a:lstStyle/>
        <a:p>
          <a:endParaRPr lang="en-GB"/>
        </a:p>
      </dgm:t>
    </dgm:pt>
    <dgm:pt modelId="{C92B6FC5-7BDC-F04F-891E-983B463BBC72}">
      <dgm:prSet/>
      <dgm:spPr/>
      <dgm:t>
        <a:bodyPr/>
        <a:lstStyle/>
        <a:p>
          <a:r>
            <a:rPr lang="en-IN" dirty="0"/>
            <a:t>What industry needs?</a:t>
          </a:r>
        </a:p>
      </dgm:t>
    </dgm:pt>
    <dgm:pt modelId="{1AF7581F-B442-F54D-8D69-F6C488E7C5C5}" type="parTrans" cxnId="{F038239D-1BE1-E445-891D-DE92A953421F}">
      <dgm:prSet/>
      <dgm:spPr/>
      <dgm:t>
        <a:bodyPr/>
        <a:lstStyle/>
        <a:p>
          <a:endParaRPr lang="en-GB"/>
        </a:p>
      </dgm:t>
    </dgm:pt>
    <dgm:pt modelId="{692A0335-8B87-7247-B4C9-F73481769151}" type="sibTrans" cxnId="{F038239D-1BE1-E445-891D-DE92A953421F}">
      <dgm:prSet/>
      <dgm:spPr/>
      <dgm:t>
        <a:bodyPr/>
        <a:lstStyle/>
        <a:p>
          <a:endParaRPr lang="en-GB"/>
        </a:p>
      </dgm:t>
    </dgm:pt>
    <dgm:pt modelId="{CBFF6A51-E94B-4547-AD23-FA2B5B2A1EF6}">
      <dgm:prSet/>
      <dgm:spPr/>
      <dgm:t>
        <a:bodyPr/>
        <a:lstStyle/>
        <a:p>
          <a:r>
            <a:rPr lang="en-GB" dirty="0"/>
            <a:t>References</a:t>
          </a:r>
        </a:p>
      </dgm:t>
    </dgm:pt>
    <dgm:pt modelId="{A7C6AE55-75E0-9B45-B375-0A6CFD3DEE40}" type="parTrans" cxnId="{7B7F7C0C-CD14-AC49-8076-49AF6BB1393C}">
      <dgm:prSet/>
      <dgm:spPr/>
      <dgm:t>
        <a:bodyPr/>
        <a:lstStyle/>
        <a:p>
          <a:endParaRPr lang="en-GB"/>
        </a:p>
      </dgm:t>
    </dgm:pt>
    <dgm:pt modelId="{C02E791F-272E-1D4C-B46F-8426A7C34E7D}" type="sibTrans" cxnId="{7B7F7C0C-CD14-AC49-8076-49AF6BB1393C}">
      <dgm:prSet/>
      <dgm:spPr/>
      <dgm:t>
        <a:bodyPr/>
        <a:lstStyle/>
        <a:p>
          <a:endParaRPr lang="en-GB"/>
        </a:p>
      </dgm:t>
    </dgm:pt>
    <dgm:pt modelId="{528281F9-4D77-DD48-94A3-CBAF504DB03E}">
      <dgm:prSet/>
      <dgm:spPr/>
      <dgm:t>
        <a:bodyPr/>
        <a:lstStyle/>
        <a:p>
          <a:r>
            <a:rPr lang="en-GB" dirty="0"/>
            <a:t>Q&amp;A</a:t>
          </a:r>
        </a:p>
      </dgm:t>
    </dgm:pt>
    <dgm:pt modelId="{235DC8F2-D3CD-1A4C-A561-7B0355DD509A}" type="parTrans" cxnId="{87240891-4A07-854A-B678-1C9D45BC249A}">
      <dgm:prSet/>
      <dgm:spPr/>
      <dgm:t>
        <a:bodyPr/>
        <a:lstStyle/>
        <a:p>
          <a:endParaRPr lang="en-GB"/>
        </a:p>
      </dgm:t>
    </dgm:pt>
    <dgm:pt modelId="{A6016D61-298D-C949-A3F8-1BCDE7CC7FE5}" type="sibTrans" cxnId="{87240891-4A07-854A-B678-1C9D45BC249A}">
      <dgm:prSet/>
      <dgm:spPr/>
      <dgm:t>
        <a:bodyPr/>
        <a:lstStyle/>
        <a:p>
          <a:endParaRPr lang="en-GB"/>
        </a:p>
      </dgm:t>
    </dgm:pt>
    <dgm:pt modelId="{F32C7245-B0C6-1D44-B360-F317E3BE156D}">
      <dgm:prSet/>
      <dgm:spPr/>
      <dgm:t>
        <a:bodyPr/>
        <a:lstStyle/>
        <a:p>
          <a:r>
            <a:rPr lang="en-GB" dirty="0"/>
            <a:t>Demo</a:t>
          </a:r>
        </a:p>
      </dgm:t>
    </dgm:pt>
    <dgm:pt modelId="{D3FBC847-A20E-7E46-B85A-5E71E39E4ED6}" type="parTrans" cxnId="{D84994D9-F808-2A47-B41C-FD3BE1AD85A4}">
      <dgm:prSet/>
      <dgm:spPr/>
      <dgm:t>
        <a:bodyPr/>
        <a:lstStyle/>
        <a:p>
          <a:endParaRPr lang="en-GB"/>
        </a:p>
      </dgm:t>
    </dgm:pt>
    <dgm:pt modelId="{5AF1972C-00D8-B849-AE49-AECFF1B37745}" type="sibTrans" cxnId="{D84994D9-F808-2A47-B41C-FD3BE1AD85A4}">
      <dgm:prSet/>
      <dgm:spPr/>
      <dgm:t>
        <a:bodyPr/>
        <a:lstStyle/>
        <a:p>
          <a:endParaRPr lang="en-GB"/>
        </a:p>
      </dgm:t>
    </dgm:pt>
    <dgm:pt modelId="{B843887B-6DB2-1044-9C27-F5715F01B6E6}">
      <dgm:prSet/>
      <dgm:spPr/>
      <dgm:t>
        <a:bodyPr/>
        <a:lstStyle/>
        <a:p>
          <a:r>
            <a:rPr lang="en-GB" dirty="0"/>
            <a:t>Microservices</a:t>
          </a:r>
        </a:p>
      </dgm:t>
    </dgm:pt>
    <dgm:pt modelId="{30BFA466-40CE-1B48-84CE-A4D4899176BF}" type="parTrans" cxnId="{B343A1BD-2E3C-D94C-81CD-8FDF219D14B9}">
      <dgm:prSet/>
      <dgm:spPr/>
    </dgm:pt>
    <dgm:pt modelId="{15D4879B-9EDE-8E4A-B8DA-97651DC94F1D}" type="sibTrans" cxnId="{B343A1BD-2E3C-D94C-81CD-8FDF219D14B9}">
      <dgm:prSet/>
      <dgm:spPr/>
    </dgm:pt>
    <dgm:pt modelId="{265506D1-1EF1-2B48-AD9C-BA3B611C6AB6}">
      <dgm:prSet/>
      <dgm:spPr/>
      <dgm:t>
        <a:bodyPr/>
        <a:lstStyle/>
        <a:p>
          <a:r>
            <a:rPr lang="en-GB" dirty="0"/>
            <a:t>Microservices: Dynamic Graph Architecture</a:t>
          </a:r>
        </a:p>
      </dgm:t>
    </dgm:pt>
    <dgm:pt modelId="{961B5BB3-9AFB-B946-B0A9-7AD8936A1369}" type="parTrans" cxnId="{0FF22F77-4284-9347-9BAD-FB24DE7EFD9E}">
      <dgm:prSet/>
      <dgm:spPr/>
    </dgm:pt>
    <dgm:pt modelId="{4D1A9925-BFC6-3E4E-8A04-C60A45B75F70}" type="sibTrans" cxnId="{0FF22F77-4284-9347-9BAD-FB24DE7EFD9E}">
      <dgm:prSet/>
      <dgm:spPr/>
    </dgm:pt>
    <dgm:pt modelId="{21A9F1D5-D9C9-8847-9D91-A823EA8952D7}" type="pres">
      <dgm:prSet presAssocID="{8BA19D96-68F8-EC45-86B7-543ABF0ABC14}" presName="linear" presStyleCnt="0">
        <dgm:presLayoutVars>
          <dgm:animLvl val="lvl"/>
          <dgm:resizeHandles val="exact"/>
        </dgm:presLayoutVars>
      </dgm:prSet>
      <dgm:spPr/>
    </dgm:pt>
    <dgm:pt modelId="{180C15A7-9FCD-B045-A42B-7A7921865873}" type="pres">
      <dgm:prSet presAssocID="{87313C9C-992F-6644-9D35-AC27572E96C0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C4BF99B4-9190-7848-8BA8-77A1B6E59C1E}" type="pres">
      <dgm:prSet presAssocID="{8C69807E-2D2F-294B-82A3-EEF0B24334AF}" presName="spacer" presStyleCnt="0"/>
      <dgm:spPr/>
    </dgm:pt>
    <dgm:pt modelId="{2E260EC4-61DE-8645-BFE0-7D7D772DEEB0}" type="pres">
      <dgm:prSet presAssocID="{5C195917-EF9D-FB4C-B42E-7A8CFF972F7F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E3C172D4-C0A3-1346-9889-C2F0174D6D76}" type="pres">
      <dgm:prSet presAssocID="{A79F0624-FE15-B24F-8E53-8F8FE42E9E95}" presName="spacer" presStyleCnt="0"/>
      <dgm:spPr/>
    </dgm:pt>
    <dgm:pt modelId="{B1B342DC-D031-E64C-B03B-634C0B80AA4B}" type="pres">
      <dgm:prSet presAssocID="{B843887B-6DB2-1044-9C27-F5715F01B6E6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FAF1FA8B-01CE-FA44-9CDD-CA3BB7B2DFBE}" type="pres">
      <dgm:prSet presAssocID="{15D4879B-9EDE-8E4A-B8DA-97651DC94F1D}" presName="spacer" presStyleCnt="0"/>
      <dgm:spPr/>
    </dgm:pt>
    <dgm:pt modelId="{1939D5AB-EBBB-9840-837A-C631814E40B1}" type="pres">
      <dgm:prSet presAssocID="{A7CAF5AA-1AFB-7046-B12E-FF4A8C2BA064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99635C3F-EB20-3F40-BDB8-AFE22119F179}" type="pres">
      <dgm:prSet presAssocID="{97C8972E-7EA6-2B44-AA07-B8E1149D4CBA}" presName="spacer" presStyleCnt="0"/>
      <dgm:spPr/>
    </dgm:pt>
    <dgm:pt modelId="{65BB264B-D85C-7442-9C91-DDB5641C6B94}" type="pres">
      <dgm:prSet presAssocID="{9F174645-87F9-A148-86DB-AB5CAEEDB0C8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0CCA6142-3053-9244-AE1A-24E6E01F9C08}" type="pres">
      <dgm:prSet presAssocID="{E54FC751-3115-CA41-A1E3-67F22BC7A969}" presName="spacer" presStyleCnt="0"/>
      <dgm:spPr/>
    </dgm:pt>
    <dgm:pt modelId="{753225DC-D052-FE42-BEAF-B3811A5EC0C1}" type="pres">
      <dgm:prSet presAssocID="{C92B6FC5-7BDC-F04F-891E-983B463BBC72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DD848FA4-C8AD-EA44-9422-B436A5F3B310}" type="pres">
      <dgm:prSet presAssocID="{692A0335-8B87-7247-B4C9-F73481769151}" presName="spacer" presStyleCnt="0"/>
      <dgm:spPr/>
    </dgm:pt>
    <dgm:pt modelId="{D9763A59-1F16-7144-AF39-5611DD8FC9E0}" type="pres">
      <dgm:prSet presAssocID="{CFCB96D6-5A59-FB4B-A1B8-D193D5B7FAB3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B946A3B4-AC84-F94B-93D7-5EE80CE7BE3E}" type="pres">
      <dgm:prSet presAssocID="{E4C3DB80-59B6-8641-845E-AB4E81AFDB4F}" presName="spacer" presStyleCnt="0"/>
      <dgm:spPr/>
    </dgm:pt>
    <dgm:pt modelId="{BF344ABF-D73A-9B4A-9505-8993A472E851}" type="pres">
      <dgm:prSet presAssocID="{265506D1-1EF1-2B48-AD9C-BA3B611C6AB6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ABC48FAD-D0A0-7F40-AD7D-5A4ABE5F3818}" type="pres">
      <dgm:prSet presAssocID="{4D1A9925-BFC6-3E4E-8A04-C60A45B75F70}" presName="spacer" presStyleCnt="0"/>
      <dgm:spPr/>
    </dgm:pt>
    <dgm:pt modelId="{CE942D51-A39F-BE48-82C6-83D8EF2E83FB}" type="pres">
      <dgm:prSet presAssocID="{F32C7245-B0C6-1D44-B360-F317E3BE156D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B7513242-2E8E-F841-B701-97A73D6E6930}" type="pres">
      <dgm:prSet presAssocID="{5AF1972C-00D8-B849-AE49-AECFF1B37745}" presName="spacer" presStyleCnt="0"/>
      <dgm:spPr/>
    </dgm:pt>
    <dgm:pt modelId="{6F58FBC4-9222-B743-A77F-094EA9E1130E}" type="pres">
      <dgm:prSet presAssocID="{528281F9-4D77-DD48-94A3-CBAF504DB03E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B12068E3-BA67-4E43-A6B1-E9AE209E61FB}" type="pres">
      <dgm:prSet presAssocID="{A6016D61-298D-C949-A3F8-1BCDE7CC7FE5}" presName="spacer" presStyleCnt="0"/>
      <dgm:spPr/>
    </dgm:pt>
    <dgm:pt modelId="{087DC22E-CF5C-714F-8305-0D7D9061BA61}" type="pres">
      <dgm:prSet presAssocID="{CBFF6A51-E94B-4547-AD23-FA2B5B2A1EF6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9CE21509-7950-7A46-BB1A-02CE17F41B74}" type="presOf" srcId="{CBFF6A51-E94B-4547-AD23-FA2B5B2A1EF6}" destId="{087DC22E-CF5C-714F-8305-0D7D9061BA61}" srcOrd="0" destOrd="0" presId="urn:microsoft.com/office/officeart/2005/8/layout/vList2"/>
    <dgm:cxn modelId="{762DE509-0FBA-DF4B-BDC8-0C30C56CA9FF}" type="presOf" srcId="{8BA19D96-68F8-EC45-86B7-543ABF0ABC14}" destId="{21A9F1D5-D9C9-8847-9D91-A823EA8952D7}" srcOrd="0" destOrd="0" presId="urn:microsoft.com/office/officeart/2005/8/layout/vList2"/>
    <dgm:cxn modelId="{CF3B620A-24D9-CF42-ACD6-1C7CFD61DD69}" type="presOf" srcId="{9F174645-87F9-A148-86DB-AB5CAEEDB0C8}" destId="{65BB264B-D85C-7442-9C91-DDB5641C6B94}" srcOrd="0" destOrd="0" presId="urn:microsoft.com/office/officeart/2005/8/layout/vList2"/>
    <dgm:cxn modelId="{7B7F7C0C-CD14-AC49-8076-49AF6BB1393C}" srcId="{8BA19D96-68F8-EC45-86B7-543ABF0ABC14}" destId="{CBFF6A51-E94B-4547-AD23-FA2B5B2A1EF6}" srcOrd="10" destOrd="0" parTransId="{A7C6AE55-75E0-9B45-B375-0A6CFD3DEE40}" sibTransId="{C02E791F-272E-1D4C-B46F-8426A7C34E7D}"/>
    <dgm:cxn modelId="{4A70B422-D5E4-014F-8DF8-DB3ADB3A4D30}" srcId="{8BA19D96-68F8-EC45-86B7-543ABF0ABC14}" destId="{87313C9C-992F-6644-9D35-AC27572E96C0}" srcOrd="0" destOrd="0" parTransId="{149D028F-8BE4-B545-ADEB-F4AD3E5BC527}" sibTransId="{8C69807E-2D2F-294B-82A3-EEF0B24334AF}"/>
    <dgm:cxn modelId="{F9DC8C35-9F72-274A-A0F9-C99F2A512963}" type="presOf" srcId="{265506D1-1EF1-2B48-AD9C-BA3B611C6AB6}" destId="{BF344ABF-D73A-9B4A-9505-8993A472E851}" srcOrd="0" destOrd="0" presId="urn:microsoft.com/office/officeart/2005/8/layout/vList2"/>
    <dgm:cxn modelId="{02F14F3B-D9D3-8740-9A0D-B011CF538B47}" type="presOf" srcId="{528281F9-4D77-DD48-94A3-CBAF504DB03E}" destId="{6F58FBC4-9222-B743-A77F-094EA9E1130E}" srcOrd="0" destOrd="0" presId="urn:microsoft.com/office/officeart/2005/8/layout/vList2"/>
    <dgm:cxn modelId="{4A372C50-776A-BD43-96B4-98B29A9DFD80}" type="presOf" srcId="{CFCB96D6-5A59-FB4B-A1B8-D193D5B7FAB3}" destId="{D9763A59-1F16-7144-AF39-5611DD8FC9E0}" srcOrd="0" destOrd="0" presId="urn:microsoft.com/office/officeart/2005/8/layout/vList2"/>
    <dgm:cxn modelId="{1E2ED05E-C9C6-7544-A832-EB9C6D7C0B37}" srcId="{8BA19D96-68F8-EC45-86B7-543ABF0ABC14}" destId="{9F174645-87F9-A148-86DB-AB5CAEEDB0C8}" srcOrd="4" destOrd="0" parTransId="{04E642F9-BF82-D347-A083-FADBAF124ED1}" sibTransId="{E54FC751-3115-CA41-A1E3-67F22BC7A969}"/>
    <dgm:cxn modelId="{5E8E5870-5BA0-9949-AA04-4B0FBD8DB8B6}" type="presOf" srcId="{F32C7245-B0C6-1D44-B360-F317E3BE156D}" destId="{CE942D51-A39F-BE48-82C6-83D8EF2E83FB}" srcOrd="0" destOrd="0" presId="urn:microsoft.com/office/officeart/2005/8/layout/vList2"/>
    <dgm:cxn modelId="{0FF22F77-4284-9347-9BAD-FB24DE7EFD9E}" srcId="{8BA19D96-68F8-EC45-86B7-543ABF0ABC14}" destId="{265506D1-1EF1-2B48-AD9C-BA3B611C6AB6}" srcOrd="7" destOrd="0" parTransId="{961B5BB3-9AFB-B946-B0A9-7AD8936A1369}" sibTransId="{4D1A9925-BFC6-3E4E-8A04-C60A45B75F70}"/>
    <dgm:cxn modelId="{AF1E0E82-D664-7F43-A37E-484E79C262F4}" srcId="{8BA19D96-68F8-EC45-86B7-543ABF0ABC14}" destId="{5C195917-EF9D-FB4C-B42E-7A8CFF972F7F}" srcOrd="1" destOrd="0" parTransId="{C360D7E9-59CF-A547-AC32-834FD7372C9D}" sibTransId="{A79F0624-FE15-B24F-8E53-8F8FE42E9E95}"/>
    <dgm:cxn modelId="{95B21C8F-AB44-8A48-B820-8A4C8AF0EA4B}" srcId="{8BA19D96-68F8-EC45-86B7-543ABF0ABC14}" destId="{A7CAF5AA-1AFB-7046-B12E-FF4A8C2BA064}" srcOrd="3" destOrd="0" parTransId="{6C78FDE0-A120-4045-95DA-523BF74B662D}" sibTransId="{97C8972E-7EA6-2B44-AA07-B8E1149D4CBA}"/>
    <dgm:cxn modelId="{87240891-4A07-854A-B678-1C9D45BC249A}" srcId="{8BA19D96-68F8-EC45-86B7-543ABF0ABC14}" destId="{528281F9-4D77-DD48-94A3-CBAF504DB03E}" srcOrd="9" destOrd="0" parTransId="{235DC8F2-D3CD-1A4C-A561-7B0355DD509A}" sibTransId="{A6016D61-298D-C949-A3F8-1BCDE7CC7FE5}"/>
    <dgm:cxn modelId="{F038239D-1BE1-E445-891D-DE92A953421F}" srcId="{8BA19D96-68F8-EC45-86B7-543ABF0ABC14}" destId="{C92B6FC5-7BDC-F04F-891E-983B463BBC72}" srcOrd="5" destOrd="0" parTransId="{1AF7581F-B442-F54D-8D69-F6C488E7C5C5}" sibTransId="{692A0335-8B87-7247-B4C9-F73481769151}"/>
    <dgm:cxn modelId="{B343A1BD-2E3C-D94C-81CD-8FDF219D14B9}" srcId="{8BA19D96-68F8-EC45-86B7-543ABF0ABC14}" destId="{B843887B-6DB2-1044-9C27-F5715F01B6E6}" srcOrd="2" destOrd="0" parTransId="{30BFA466-40CE-1B48-84CE-A4D4899176BF}" sibTransId="{15D4879B-9EDE-8E4A-B8DA-97651DC94F1D}"/>
    <dgm:cxn modelId="{163904BE-AC3E-0A4A-AB4B-356F6E9EE74B}" type="presOf" srcId="{B843887B-6DB2-1044-9C27-F5715F01B6E6}" destId="{B1B342DC-D031-E64C-B03B-634C0B80AA4B}" srcOrd="0" destOrd="0" presId="urn:microsoft.com/office/officeart/2005/8/layout/vList2"/>
    <dgm:cxn modelId="{7EDCA5C7-BD90-604D-A916-68260EA93E8D}" type="presOf" srcId="{A7CAF5AA-1AFB-7046-B12E-FF4A8C2BA064}" destId="{1939D5AB-EBBB-9840-837A-C631814E40B1}" srcOrd="0" destOrd="0" presId="urn:microsoft.com/office/officeart/2005/8/layout/vList2"/>
    <dgm:cxn modelId="{D84994D9-F808-2A47-B41C-FD3BE1AD85A4}" srcId="{8BA19D96-68F8-EC45-86B7-543ABF0ABC14}" destId="{F32C7245-B0C6-1D44-B360-F317E3BE156D}" srcOrd="8" destOrd="0" parTransId="{D3FBC847-A20E-7E46-B85A-5E71E39E4ED6}" sibTransId="{5AF1972C-00D8-B849-AE49-AECFF1B37745}"/>
    <dgm:cxn modelId="{C27C45DC-9BDB-6D47-A28E-AD83011127B0}" srcId="{8BA19D96-68F8-EC45-86B7-543ABF0ABC14}" destId="{CFCB96D6-5A59-FB4B-A1B8-D193D5B7FAB3}" srcOrd="6" destOrd="0" parTransId="{5F345021-4D41-1848-9B47-7384E67D0F4D}" sibTransId="{E4C3DB80-59B6-8641-845E-AB4E81AFDB4F}"/>
    <dgm:cxn modelId="{770237E1-19E5-0B47-9EBF-7F38D00ADF3B}" type="presOf" srcId="{5C195917-EF9D-FB4C-B42E-7A8CFF972F7F}" destId="{2E260EC4-61DE-8645-BFE0-7D7D772DEEB0}" srcOrd="0" destOrd="0" presId="urn:microsoft.com/office/officeart/2005/8/layout/vList2"/>
    <dgm:cxn modelId="{CD4119F0-C9B3-A54B-96FB-90DFF331490A}" type="presOf" srcId="{87313C9C-992F-6644-9D35-AC27572E96C0}" destId="{180C15A7-9FCD-B045-A42B-7A7921865873}" srcOrd="0" destOrd="0" presId="urn:microsoft.com/office/officeart/2005/8/layout/vList2"/>
    <dgm:cxn modelId="{806629F3-14D9-9B43-850E-7DB956675038}" type="presOf" srcId="{C92B6FC5-7BDC-F04F-891E-983B463BBC72}" destId="{753225DC-D052-FE42-BEAF-B3811A5EC0C1}" srcOrd="0" destOrd="0" presId="urn:microsoft.com/office/officeart/2005/8/layout/vList2"/>
    <dgm:cxn modelId="{9C4451A3-97DC-3749-9F4A-0F7CF0B3EDA6}" type="presParOf" srcId="{21A9F1D5-D9C9-8847-9D91-A823EA8952D7}" destId="{180C15A7-9FCD-B045-A42B-7A7921865873}" srcOrd="0" destOrd="0" presId="urn:microsoft.com/office/officeart/2005/8/layout/vList2"/>
    <dgm:cxn modelId="{1140D47A-6873-CF47-B688-D23CB66648AB}" type="presParOf" srcId="{21A9F1D5-D9C9-8847-9D91-A823EA8952D7}" destId="{C4BF99B4-9190-7848-8BA8-77A1B6E59C1E}" srcOrd="1" destOrd="0" presId="urn:microsoft.com/office/officeart/2005/8/layout/vList2"/>
    <dgm:cxn modelId="{D59F73C4-FCE7-7642-8475-A41CEFFCECC0}" type="presParOf" srcId="{21A9F1D5-D9C9-8847-9D91-A823EA8952D7}" destId="{2E260EC4-61DE-8645-BFE0-7D7D772DEEB0}" srcOrd="2" destOrd="0" presId="urn:microsoft.com/office/officeart/2005/8/layout/vList2"/>
    <dgm:cxn modelId="{76820724-F5B7-9845-9DD3-70B7616A396E}" type="presParOf" srcId="{21A9F1D5-D9C9-8847-9D91-A823EA8952D7}" destId="{E3C172D4-C0A3-1346-9889-C2F0174D6D76}" srcOrd="3" destOrd="0" presId="urn:microsoft.com/office/officeart/2005/8/layout/vList2"/>
    <dgm:cxn modelId="{5686C814-11D1-1A42-9BEC-057A1E31EDB9}" type="presParOf" srcId="{21A9F1D5-D9C9-8847-9D91-A823EA8952D7}" destId="{B1B342DC-D031-E64C-B03B-634C0B80AA4B}" srcOrd="4" destOrd="0" presId="urn:microsoft.com/office/officeart/2005/8/layout/vList2"/>
    <dgm:cxn modelId="{8E6E59BD-8EDA-EC48-A46B-5E29974BC688}" type="presParOf" srcId="{21A9F1D5-D9C9-8847-9D91-A823EA8952D7}" destId="{FAF1FA8B-01CE-FA44-9CDD-CA3BB7B2DFBE}" srcOrd="5" destOrd="0" presId="urn:microsoft.com/office/officeart/2005/8/layout/vList2"/>
    <dgm:cxn modelId="{C2557E2D-F812-F04B-AAEB-4850E2647615}" type="presParOf" srcId="{21A9F1D5-D9C9-8847-9D91-A823EA8952D7}" destId="{1939D5AB-EBBB-9840-837A-C631814E40B1}" srcOrd="6" destOrd="0" presId="urn:microsoft.com/office/officeart/2005/8/layout/vList2"/>
    <dgm:cxn modelId="{F3F58D3C-2697-7C46-B760-C55DADACA59A}" type="presParOf" srcId="{21A9F1D5-D9C9-8847-9D91-A823EA8952D7}" destId="{99635C3F-EB20-3F40-BDB8-AFE22119F179}" srcOrd="7" destOrd="0" presId="urn:microsoft.com/office/officeart/2005/8/layout/vList2"/>
    <dgm:cxn modelId="{4A8C629B-0087-2445-ABB3-C60697C498D8}" type="presParOf" srcId="{21A9F1D5-D9C9-8847-9D91-A823EA8952D7}" destId="{65BB264B-D85C-7442-9C91-DDB5641C6B94}" srcOrd="8" destOrd="0" presId="urn:microsoft.com/office/officeart/2005/8/layout/vList2"/>
    <dgm:cxn modelId="{DD1D7D64-C452-774B-93A2-793E7412769E}" type="presParOf" srcId="{21A9F1D5-D9C9-8847-9D91-A823EA8952D7}" destId="{0CCA6142-3053-9244-AE1A-24E6E01F9C08}" srcOrd="9" destOrd="0" presId="urn:microsoft.com/office/officeart/2005/8/layout/vList2"/>
    <dgm:cxn modelId="{AD58338D-4360-DA48-AB1D-6818C1AF06D1}" type="presParOf" srcId="{21A9F1D5-D9C9-8847-9D91-A823EA8952D7}" destId="{753225DC-D052-FE42-BEAF-B3811A5EC0C1}" srcOrd="10" destOrd="0" presId="urn:microsoft.com/office/officeart/2005/8/layout/vList2"/>
    <dgm:cxn modelId="{017A98F3-1508-F140-B25D-01B39FCB5F14}" type="presParOf" srcId="{21A9F1D5-D9C9-8847-9D91-A823EA8952D7}" destId="{DD848FA4-C8AD-EA44-9422-B436A5F3B310}" srcOrd="11" destOrd="0" presId="urn:microsoft.com/office/officeart/2005/8/layout/vList2"/>
    <dgm:cxn modelId="{5A9061BD-8DEC-8F42-BD39-C9F4F2EAEE50}" type="presParOf" srcId="{21A9F1D5-D9C9-8847-9D91-A823EA8952D7}" destId="{D9763A59-1F16-7144-AF39-5611DD8FC9E0}" srcOrd="12" destOrd="0" presId="urn:microsoft.com/office/officeart/2005/8/layout/vList2"/>
    <dgm:cxn modelId="{89F048E7-3C2C-E840-9213-8DCC806CCE31}" type="presParOf" srcId="{21A9F1D5-D9C9-8847-9D91-A823EA8952D7}" destId="{B946A3B4-AC84-F94B-93D7-5EE80CE7BE3E}" srcOrd="13" destOrd="0" presId="urn:microsoft.com/office/officeart/2005/8/layout/vList2"/>
    <dgm:cxn modelId="{47AE62FC-7459-A54D-BF99-F36F1B704802}" type="presParOf" srcId="{21A9F1D5-D9C9-8847-9D91-A823EA8952D7}" destId="{BF344ABF-D73A-9B4A-9505-8993A472E851}" srcOrd="14" destOrd="0" presId="urn:microsoft.com/office/officeart/2005/8/layout/vList2"/>
    <dgm:cxn modelId="{306A881D-DDD5-E24E-B0E0-73F325AF2B7A}" type="presParOf" srcId="{21A9F1D5-D9C9-8847-9D91-A823EA8952D7}" destId="{ABC48FAD-D0A0-7F40-AD7D-5A4ABE5F3818}" srcOrd="15" destOrd="0" presId="urn:microsoft.com/office/officeart/2005/8/layout/vList2"/>
    <dgm:cxn modelId="{B7A496AC-3267-F741-9E30-BC3F73554978}" type="presParOf" srcId="{21A9F1D5-D9C9-8847-9D91-A823EA8952D7}" destId="{CE942D51-A39F-BE48-82C6-83D8EF2E83FB}" srcOrd="16" destOrd="0" presId="urn:microsoft.com/office/officeart/2005/8/layout/vList2"/>
    <dgm:cxn modelId="{A19E3A57-BD1B-A346-B09A-2D314D512116}" type="presParOf" srcId="{21A9F1D5-D9C9-8847-9D91-A823EA8952D7}" destId="{B7513242-2E8E-F841-B701-97A73D6E6930}" srcOrd="17" destOrd="0" presId="urn:microsoft.com/office/officeart/2005/8/layout/vList2"/>
    <dgm:cxn modelId="{15479225-A451-654D-AF00-BBF456EF882A}" type="presParOf" srcId="{21A9F1D5-D9C9-8847-9D91-A823EA8952D7}" destId="{6F58FBC4-9222-B743-A77F-094EA9E1130E}" srcOrd="18" destOrd="0" presId="urn:microsoft.com/office/officeart/2005/8/layout/vList2"/>
    <dgm:cxn modelId="{40C88B54-94EE-234F-8552-9E4F254F40CC}" type="presParOf" srcId="{21A9F1D5-D9C9-8847-9D91-A823EA8952D7}" destId="{B12068E3-BA67-4E43-A6B1-E9AE209E61FB}" srcOrd="19" destOrd="0" presId="urn:microsoft.com/office/officeart/2005/8/layout/vList2"/>
    <dgm:cxn modelId="{A0CB7F17-C1AE-4F40-94FD-073B079D3ACC}" type="presParOf" srcId="{21A9F1D5-D9C9-8847-9D91-A823EA8952D7}" destId="{087DC22E-CF5C-714F-8305-0D7D9061BA61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0BBCA5-D7FC-2446-BF4D-A9B497F96AC5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AA409A0-7802-364A-92FC-8D71D1A53DF3}">
      <dgm:prSet/>
      <dgm:spPr/>
      <dgm:t>
        <a:bodyPr/>
        <a:lstStyle/>
        <a:p>
          <a:pPr algn="ctr"/>
          <a:r>
            <a:rPr lang="en-IN" dirty="0"/>
            <a:t>Flawless</a:t>
          </a:r>
        </a:p>
      </dgm:t>
    </dgm:pt>
    <dgm:pt modelId="{E025EA92-B09F-0841-B749-AACF40470A88}" type="parTrans" cxnId="{791AB480-177E-D545-9C05-531DD44938F1}">
      <dgm:prSet/>
      <dgm:spPr/>
      <dgm:t>
        <a:bodyPr/>
        <a:lstStyle/>
        <a:p>
          <a:pPr algn="ctr"/>
          <a:endParaRPr lang="en-GB"/>
        </a:p>
      </dgm:t>
    </dgm:pt>
    <dgm:pt modelId="{B287702E-9919-3F48-AB12-33113DE0D590}" type="sibTrans" cxnId="{791AB480-177E-D545-9C05-531DD44938F1}">
      <dgm:prSet/>
      <dgm:spPr/>
      <dgm:t>
        <a:bodyPr/>
        <a:lstStyle/>
        <a:p>
          <a:pPr algn="ctr"/>
          <a:endParaRPr lang="en-GB"/>
        </a:p>
      </dgm:t>
    </dgm:pt>
    <dgm:pt modelId="{8F27DD65-2327-A54B-8F25-E7B090605B13}">
      <dgm:prSet/>
      <dgm:spPr/>
      <dgm:t>
        <a:bodyPr/>
        <a:lstStyle/>
        <a:p>
          <a:pPr algn="ctr"/>
          <a:r>
            <a:rPr lang="en-IN" dirty="0"/>
            <a:t>More of AI</a:t>
          </a:r>
        </a:p>
      </dgm:t>
    </dgm:pt>
    <dgm:pt modelId="{1305CBED-551A-DD46-9214-2068EC21C24F}" type="parTrans" cxnId="{97B5718E-42DB-D043-BBD5-359D1CFEC82C}">
      <dgm:prSet/>
      <dgm:spPr/>
      <dgm:t>
        <a:bodyPr/>
        <a:lstStyle/>
        <a:p>
          <a:pPr algn="ctr"/>
          <a:endParaRPr lang="en-GB"/>
        </a:p>
      </dgm:t>
    </dgm:pt>
    <dgm:pt modelId="{3AFFB25B-4017-F048-A108-23E26870FA57}" type="sibTrans" cxnId="{97B5718E-42DB-D043-BBD5-359D1CFEC82C}">
      <dgm:prSet/>
      <dgm:spPr/>
      <dgm:t>
        <a:bodyPr/>
        <a:lstStyle/>
        <a:p>
          <a:pPr algn="ctr"/>
          <a:endParaRPr lang="en-GB"/>
        </a:p>
      </dgm:t>
    </dgm:pt>
    <dgm:pt modelId="{8ADD1917-3E8A-9548-AFA0-8FADA1B6E90C}">
      <dgm:prSet/>
      <dgm:spPr/>
      <dgm:t>
        <a:bodyPr/>
        <a:lstStyle/>
        <a:p>
          <a:pPr algn="ctr"/>
          <a:r>
            <a:rPr lang="en-GB" dirty="0"/>
            <a:t>Less Interactions</a:t>
          </a:r>
        </a:p>
      </dgm:t>
    </dgm:pt>
    <dgm:pt modelId="{46BAB8F2-6104-964E-AC18-78BC9E39C4A7}" type="parTrans" cxnId="{4BACF730-433B-3645-9F70-5454108B78E5}">
      <dgm:prSet/>
      <dgm:spPr/>
      <dgm:t>
        <a:bodyPr/>
        <a:lstStyle/>
        <a:p>
          <a:pPr algn="ctr"/>
          <a:endParaRPr lang="en-GB"/>
        </a:p>
      </dgm:t>
    </dgm:pt>
    <dgm:pt modelId="{3DAB8E3C-7DB2-EF46-A28F-FD472A43E9FA}" type="sibTrans" cxnId="{4BACF730-433B-3645-9F70-5454108B78E5}">
      <dgm:prSet/>
      <dgm:spPr/>
      <dgm:t>
        <a:bodyPr/>
        <a:lstStyle/>
        <a:p>
          <a:pPr algn="ctr"/>
          <a:endParaRPr lang="en-GB"/>
        </a:p>
      </dgm:t>
    </dgm:pt>
    <dgm:pt modelId="{C2E061E1-6C85-8F4D-A7E9-262FC40C405D}">
      <dgm:prSet/>
      <dgm:spPr/>
      <dgm:t>
        <a:bodyPr/>
        <a:lstStyle/>
        <a:p>
          <a:pPr algn="ctr"/>
          <a:r>
            <a:rPr lang="en-GB" dirty="0"/>
            <a:t>Scalable</a:t>
          </a:r>
        </a:p>
      </dgm:t>
    </dgm:pt>
    <dgm:pt modelId="{7A144A27-354F-7045-AD45-FA8E95012C73}" type="parTrans" cxnId="{3E4B669B-657D-8E43-BFBD-170B72A03EB7}">
      <dgm:prSet/>
      <dgm:spPr/>
      <dgm:t>
        <a:bodyPr/>
        <a:lstStyle/>
        <a:p>
          <a:pPr algn="ctr"/>
          <a:endParaRPr lang="en-GB"/>
        </a:p>
      </dgm:t>
    </dgm:pt>
    <dgm:pt modelId="{F7AA81FA-D864-2E4A-80D4-5F5B96D2D572}" type="sibTrans" cxnId="{3E4B669B-657D-8E43-BFBD-170B72A03EB7}">
      <dgm:prSet/>
      <dgm:spPr/>
      <dgm:t>
        <a:bodyPr/>
        <a:lstStyle/>
        <a:p>
          <a:pPr algn="ctr"/>
          <a:endParaRPr lang="en-GB"/>
        </a:p>
      </dgm:t>
    </dgm:pt>
    <dgm:pt modelId="{CB3B8FC5-965D-7443-B006-306FE0B1F617}">
      <dgm:prSet/>
      <dgm:spPr/>
      <dgm:t>
        <a:bodyPr/>
        <a:lstStyle/>
        <a:p>
          <a:r>
            <a:rPr lang="en-GB" dirty="0"/>
            <a:t>Traceable</a:t>
          </a:r>
        </a:p>
      </dgm:t>
    </dgm:pt>
    <dgm:pt modelId="{7F21636C-8418-FA4C-9E27-B1ABB6E14B61}" type="parTrans" cxnId="{1D37D728-CA98-3342-9138-B890F98D3CC5}">
      <dgm:prSet/>
      <dgm:spPr/>
      <dgm:t>
        <a:bodyPr/>
        <a:lstStyle/>
        <a:p>
          <a:endParaRPr lang="en-GB"/>
        </a:p>
      </dgm:t>
    </dgm:pt>
    <dgm:pt modelId="{650B8084-D8CB-E84D-A955-A60B733BAF71}" type="sibTrans" cxnId="{1D37D728-CA98-3342-9138-B890F98D3CC5}">
      <dgm:prSet/>
      <dgm:spPr/>
      <dgm:t>
        <a:bodyPr/>
        <a:lstStyle/>
        <a:p>
          <a:endParaRPr lang="en-GB"/>
        </a:p>
      </dgm:t>
    </dgm:pt>
    <dgm:pt modelId="{B9D75DCA-88BD-1042-8D1C-B82E93BAA19A}">
      <dgm:prSet/>
      <dgm:spPr/>
      <dgm:t>
        <a:bodyPr/>
        <a:lstStyle/>
        <a:p>
          <a:r>
            <a:rPr lang="en-GB" dirty="0"/>
            <a:t>User Experience</a:t>
          </a:r>
        </a:p>
      </dgm:t>
    </dgm:pt>
    <dgm:pt modelId="{E5781AAE-A2AA-3042-BD62-D7F7191F7B3D}" type="parTrans" cxnId="{CDF5ABD0-4F8C-034A-863F-180764A7289C}">
      <dgm:prSet/>
      <dgm:spPr/>
      <dgm:t>
        <a:bodyPr/>
        <a:lstStyle/>
        <a:p>
          <a:endParaRPr lang="en-GB"/>
        </a:p>
      </dgm:t>
    </dgm:pt>
    <dgm:pt modelId="{269580CC-FDDE-494F-ABDC-FACC4A93BCA7}" type="sibTrans" cxnId="{CDF5ABD0-4F8C-034A-863F-180764A7289C}">
      <dgm:prSet/>
      <dgm:spPr/>
      <dgm:t>
        <a:bodyPr/>
        <a:lstStyle/>
        <a:p>
          <a:endParaRPr lang="en-GB"/>
        </a:p>
      </dgm:t>
    </dgm:pt>
    <dgm:pt modelId="{ED4D868A-504D-A441-97CD-8603C2D10669}">
      <dgm:prSet/>
      <dgm:spPr/>
      <dgm:t>
        <a:bodyPr/>
        <a:lstStyle/>
        <a:p>
          <a:r>
            <a:rPr lang="en-GB" dirty="0"/>
            <a:t>Polyglot</a:t>
          </a:r>
        </a:p>
      </dgm:t>
    </dgm:pt>
    <dgm:pt modelId="{E7B250E9-4F1C-1E4D-8CAA-F98277B371A3}" type="parTrans" cxnId="{664465D8-4040-0D4B-B70F-E3623753EF66}">
      <dgm:prSet/>
      <dgm:spPr/>
      <dgm:t>
        <a:bodyPr/>
        <a:lstStyle/>
        <a:p>
          <a:endParaRPr lang="en-GB"/>
        </a:p>
      </dgm:t>
    </dgm:pt>
    <dgm:pt modelId="{DA42913E-229E-8A41-AA0E-4CE523619F19}" type="sibTrans" cxnId="{664465D8-4040-0D4B-B70F-E3623753EF66}">
      <dgm:prSet/>
      <dgm:spPr/>
      <dgm:t>
        <a:bodyPr/>
        <a:lstStyle/>
        <a:p>
          <a:endParaRPr lang="en-GB"/>
        </a:p>
      </dgm:t>
    </dgm:pt>
    <dgm:pt modelId="{95BB4A82-007C-8A40-B0E6-6C682F1CD024}" type="pres">
      <dgm:prSet presAssocID="{580BBCA5-D7FC-2446-BF4D-A9B497F96AC5}" presName="CompostProcess" presStyleCnt="0">
        <dgm:presLayoutVars>
          <dgm:dir/>
          <dgm:resizeHandles val="exact"/>
        </dgm:presLayoutVars>
      </dgm:prSet>
      <dgm:spPr/>
    </dgm:pt>
    <dgm:pt modelId="{F45E6008-FC6F-6E4D-81B0-DD29148A53E9}" type="pres">
      <dgm:prSet presAssocID="{580BBCA5-D7FC-2446-BF4D-A9B497F96AC5}" presName="arrow" presStyleLbl="bgShp" presStyleIdx="0" presStyleCnt="1" custScaleX="117647"/>
      <dgm:spPr/>
    </dgm:pt>
    <dgm:pt modelId="{48BB0152-E0CF-1945-9F33-453FBE3B516A}" type="pres">
      <dgm:prSet presAssocID="{580BBCA5-D7FC-2446-BF4D-A9B497F96AC5}" presName="linearProcess" presStyleCnt="0"/>
      <dgm:spPr/>
    </dgm:pt>
    <dgm:pt modelId="{D6747D40-08A2-464E-9918-041F143296BE}" type="pres">
      <dgm:prSet presAssocID="{9AA409A0-7802-364A-92FC-8D71D1A53DF3}" presName="textNode" presStyleLbl="node1" presStyleIdx="0" presStyleCnt="7">
        <dgm:presLayoutVars>
          <dgm:bulletEnabled val="1"/>
        </dgm:presLayoutVars>
      </dgm:prSet>
      <dgm:spPr/>
    </dgm:pt>
    <dgm:pt modelId="{1E7AEB53-8028-8B42-BEE0-EA8F568A3313}" type="pres">
      <dgm:prSet presAssocID="{B287702E-9919-3F48-AB12-33113DE0D590}" presName="sibTrans" presStyleCnt="0"/>
      <dgm:spPr/>
    </dgm:pt>
    <dgm:pt modelId="{DA25898B-8B50-5D4A-9660-9F9940D4BCC0}" type="pres">
      <dgm:prSet presAssocID="{CB3B8FC5-965D-7443-B006-306FE0B1F617}" presName="textNode" presStyleLbl="node1" presStyleIdx="1" presStyleCnt="7">
        <dgm:presLayoutVars>
          <dgm:bulletEnabled val="1"/>
        </dgm:presLayoutVars>
      </dgm:prSet>
      <dgm:spPr/>
    </dgm:pt>
    <dgm:pt modelId="{9367F705-A2B9-F644-8FF7-43DCE8BD2EA0}" type="pres">
      <dgm:prSet presAssocID="{650B8084-D8CB-E84D-A955-A60B733BAF71}" presName="sibTrans" presStyleCnt="0"/>
      <dgm:spPr/>
    </dgm:pt>
    <dgm:pt modelId="{FF4A70F2-DDC9-F444-BE2C-6A55250EE81F}" type="pres">
      <dgm:prSet presAssocID="{B9D75DCA-88BD-1042-8D1C-B82E93BAA19A}" presName="textNode" presStyleLbl="node1" presStyleIdx="2" presStyleCnt="7">
        <dgm:presLayoutVars>
          <dgm:bulletEnabled val="1"/>
        </dgm:presLayoutVars>
      </dgm:prSet>
      <dgm:spPr/>
    </dgm:pt>
    <dgm:pt modelId="{7D2DBC86-835E-1F47-B491-7326E558BE90}" type="pres">
      <dgm:prSet presAssocID="{269580CC-FDDE-494F-ABDC-FACC4A93BCA7}" presName="sibTrans" presStyleCnt="0"/>
      <dgm:spPr/>
    </dgm:pt>
    <dgm:pt modelId="{5EB5DD2F-2851-F444-A66C-191588225AA8}" type="pres">
      <dgm:prSet presAssocID="{8F27DD65-2327-A54B-8F25-E7B090605B13}" presName="textNode" presStyleLbl="node1" presStyleIdx="3" presStyleCnt="7">
        <dgm:presLayoutVars>
          <dgm:bulletEnabled val="1"/>
        </dgm:presLayoutVars>
      </dgm:prSet>
      <dgm:spPr/>
    </dgm:pt>
    <dgm:pt modelId="{4C301772-1208-2C41-9101-507F254C08A0}" type="pres">
      <dgm:prSet presAssocID="{3AFFB25B-4017-F048-A108-23E26870FA57}" presName="sibTrans" presStyleCnt="0"/>
      <dgm:spPr/>
    </dgm:pt>
    <dgm:pt modelId="{315150CD-8A87-A147-99A5-83D13545AFC5}" type="pres">
      <dgm:prSet presAssocID="{8ADD1917-3E8A-9548-AFA0-8FADA1B6E90C}" presName="textNode" presStyleLbl="node1" presStyleIdx="4" presStyleCnt="7">
        <dgm:presLayoutVars>
          <dgm:bulletEnabled val="1"/>
        </dgm:presLayoutVars>
      </dgm:prSet>
      <dgm:spPr/>
    </dgm:pt>
    <dgm:pt modelId="{4B2C47D6-D191-1D47-A155-0C66CEDD7BC1}" type="pres">
      <dgm:prSet presAssocID="{3DAB8E3C-7DB2-EF46-A28F-FD472A43E9FA}" presName="sibTrans" presStyleCnt="0"/>
      <dgm:spPr/>
    </dgm:pt>
    <dgm:pt modelId="{39D1985F-738F-B449-A66E-18E267DDB1B8}" type="pres">
      <dgm:prSet presAssocID="{ED4D868A-504D-A441-97CD-8603C2D10669}" presName="textNode" presStyleLbl="node1" presStyleIdx="5" presStyleCnt="7">
        <dgm:presLayoutVars>
          <dgm:bulletEnabled val="1"/>
        </dgm:presLayoutVars>
      </dgm:prSet>
      <dgm:spPr/>
    </dgm:pt>
    <dgm:pt modelId="{2935CE67-71A8-4047-854C-E66237F01A5A}" type="pres">
      <dgm:prSet presAssocID="{DA42913E-229E-8A41-AA0E-4CE523619F19}" presName="sibTrans" presStyleCnt="0"/>
      <dgm:spPr/>
    </dgm:pt>
    <dgm:pt modelId="{275B11C7-7E76-4D44-8876-560D1BAC072F}" type="pres">
      <dgm:prSet presAssocID="{C2E061E1-6C85-8F4D-A7E9-262FC40C405D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1D37D728-CA98-3342-9138-B890F98D3CC5}" srcId="{580BBCA5-D7FC-2446-BF4D-A9B497F96AC5}" destId="{CB3B8FC5-965D-7443-B006-306FE0B1F617}" srcOrd="1" destOrd="0" parTransId="{7F21636C-8418-FA4C-9E27-B1ABB6E14B61}" sibTransId="{650B8084-D8CB-E84D-A955-A60B733BAF71}"/>
    <dgm:cxn modelId="{4BACF730-433B-3645-9F70-5454108B78E5}" srcId="{580BBCA5-D7FC-2446-BF4D-A9B497F96AC5}" destId="{8ADD1917-3E8A-9548-AFA0-8FADA1B6E90C}" srcOrd="4" destOrd="0" parTransId="{46BAB8F2-6104-964E-AC18-78BC9E39C4A7}" sibTransId="{3DAB8E3C-7DB2-EF46-A28F-FD472A43E9FA}"/>
    <dgm:cxn modelId="{52128D36-4A35-C14C-AA43-BB6F035F8B2A}" type="presOf" srcId="{8F27DD65-2327-A54B-8F25-E7B090605B13}" destId="{5EB5DD2F-2851-F444-A66C-191588225AA8}" srcOrd="0" destOrd="0" presId="urn:microsoft.com/office/officeart/2005/8/layout/hProcess9"/>
    <dgm:cxn modelId="{2EA28D43-76BE-3C41-A119-F3870A160F1F}" type="presOf" srcId="{8ADD1917-3E8A-9548-AFA0-8FADA1B6E90C}" destId="{315150CD-8A87-A147-99A5-83D13545AFC5}" srcOrd="0" destOrd="0" presId="urn:microsoft.com/office/officeart/2005/8/layout/hProcess9"/>
    <dgm:cxn modelId="{D5352550-887C-CD40-8D6A-0091F7B21F33}" type="presOf" srcId="{9AA409A0-7802-364A-92FC-8D71D1A53DF3}" destId="{D6747D40-08A2-464E-9918-041F143296BE}" srcOrd="0" destOrd="0" presId="urn:microsoft.com/office/officeart/2005/8/layout/hProcess9"/>
    <dgm:cxn modelId="{A3CC4F70-0CD3-944D-BB83-1EDAEDC42DF3}" type="presOf" srcId="{ED4D868A-504D-A441-97CD-8603C2D10669}" destId="{39D1985F-738F-B449-A66E-18E267DDB1B8}" srcOrd="0" destOrd="0" presId="urn:microsoft.com/office/officeart/2005/8/layout/hProcess9"/>
    <dgm:cxn modelId="{791AB480-177E-D545-9C05-531DD44938F1}" srcId="{580BBCA5-D7FC-2446-BF4D-A9B497F96AC5}" destId="{9AA409A0-7802-364A-92FC-8D71D1A53DF3}" srcOrd="0" destOrd="0" parTransId="{E025EA92-B09F-0841-B749-AACF40470A88}" sibTransId="{B287702E-9919-3F48-AB12-33113DE0D590}"/>
    <dgm:cxn modelId="{97B5718E-42DB-D043-BBD5-359D1CFEC82C}" srcId="{580BBCA5-D7FC-2446-BF4D-A9B497F96AC5}" destId="{8F27DD65-2327-A54B-8F25-E7B090605B13}" srcOrd="3" destOrd="0" parTransId="{1305CBED-551A-DD46-9214-2068EC21C24F}" sibTransId="{3AFFB25B-4017-F048-A108-23E26870FA57}"/>
    <dgm:cxn modelId="{3E4B669B-657D-8E43-BFBD-170B72A03EB7}" srcId="{580BBCA5-D7FC-2446-BF4D-A9B497F96AC5}" destId="{C2E061E1-6C85-8F4D-A7E9-262FC40C405D}" srcOrd="6" destOrd="0" parTransId="{7A144A27-354F-7045-AD45-FA8E95012C73}" sibTransId="{F7AA81FA-D864-2E4A-80D4-5F5B96D2D572}"/>
    <dgm:cxn modelId="{347913AC-CF24-B448-8954-A9DEABA4DC64}" type="presOf" srcId="{CB3B8FC5-965D-7443-B006-306FE0B1F617}" destId="{DA25898B-8B50-5D4A-9660-9F9940D4BCC0}" srcOrd="0" destOrd="0" presId="urn:microsoft.com/office/officeart/2005/8/layout/hProcess9"/>
    <dgm:cxn modelId="{96A1E1CC-B2FC-3646-8633-808D0382B238}" type="presOf" srcId="{B9D75DCA-88BD-1042-8D1C-B82E93BAA19A}" destId="{FF4A70F2-DDC9-F444-BE2C-6A55250EE81F}" srcOrd="0" destOrd="0" presId="urn:microsoft.com/office/officeart/2005/8/layout/hProcess9"/>
    <dgm:cxn modelId="{CDF5ABD0-4F8C-034A-863F-180764A7289C}" srcId="{580BBCA5-D7FC-2446-BF4D-A9B497F96AC5}" destId="{B9D75DCA-88BD-1042-8D1C-B82E93BAA19A}" srcOrd="2" destOrd="0" parTransId="{E5781AAE-A2AA-3042-BD62-D7F7191F7B3D}" sibTransId="{269580CC-FDDE-494F-ABDC-FACC4A93BCA7}"/>
    <dgm:cxn modelId="{664465D8-4040-0D4B-B70F-E3623753EF66}" srcId="{580BBCA5-D7FC-2446-BF4D-A9B497F96AC5}" destId="{ED4D868A-504D-A441-97CD-8603C2D10669}" srcOrd="5" destOrd="0" parTransId="{E7B250E9-4F1C-1E4D-8CAA-F98277B371A3}" sibTransId="{DA42913E-229E-8A41-AA0E-4CE523619F19}"/>
    <dgm:cxn modelId="{B9A464DE-C0A2-4144-9EE3-4914896F40ED}" type="presOf" srcId="{C2E061E1-6C85-8F4D-A7E9-262FC40C405D}" destId="{275B11C7-7E76-4D44-8876-560D1BAC072F}" srcOrd="0" destOrd="0" presId="urn:microsoft.com/office/officeart/2005/8/layout/hProcess9"/>
    <dgm:cxn modelId="{2AAFCEEE-067C-1548-B577-15F7072FC65A}" type="presOf" srcId="{580BBCA5-D7FC-2446-BF4D-A9B497F96AC5}" destId="{95BB4A82-007C-8A40-B0E6-6C682F1CD024}" srcOrd="0" destOrd="0" presId="urn:microsoft.com/office/officeart/2005/8/layout/hProcess9"/>
    <dgm:cxn modelId="{35BA1BAC-6AF7-474E-B1D6-5734F9DD64C7}" type="presParOf" srcId="{95BB4A82-007C-8A40-B0E6-6C682F1CD024}" destId="{F45E6008-FC6F-6E4D-81B0-DD29148A53E9}" srcOrd="0" destOrd="0" presId="urn:microsoft.com/office/officeart/2005/8/layout/hProcess9"/>
    <dgm:cxn modelId="{D34C048B-74B6-DB49-AE78-9F6EBE76D584}" type="presParOf" srcId="{95BB4A82-007C-8A40-B0E6-6C682F1CD024}" destId="{48BB0152-E0CF-1945-9F33-453FBE3B516A}" srcOrd="1" destOrd="0" presId="urn:microsoft.com/office/officeart/2005/8/layout/hProcess9"/>
    <dgm:cxn modelId="{26362D62-E09A-074F-B00E-1B2C2916A277}" type="presParOf" srcId="{48BB0152-E0CF-1945-9F33-453FBE3B516A}" destId="{D6747D40-08A2-464E-9918-041F143296BE}" srcOrd="0" destOrd="0" presId="urn:microsoft.com/office/officeart/2005/8/layout/hProcess9"/>
    <dgm:cxn modelId="{ABB36BA7-E34E-BA4D-9B3F-38064BF1C34D}" type="presParOf" srcId="{48BB0152-E0CF-1945-9F33-453FBE3B516A}" destId="{1E7AEB53-8028-8B42-BEE0-EA8F568A3313}" srcOrd="1" destOrd="0" presId="urn:microsoft.com/office/officeart/2005/8/layout/hProcess9"/>
    <dgm:cxn modelId="{EA94E005-B90D-7C44-8EA3-416735C4EDAA}" type="presParOf" srcId="{48BB0152-E0CF-1945-9F33-453FBE3B516A}" destId="{DA25898B-8B50-5D4A-9660-9F9940D4BCC0}" srcOrd="2" destOrd="0" presId="urn:microsoft.com/office/officeart/2005/8/layout/hProcess9"/>
    <dgm:cxn modelId="{0E210907-BA42-6F4A-A2B1-72933CF4B314}" type="presParOf" srcId="{48BB0152-E0CF-1945-9F33-453FBE3B516A}" destId="{9367F705-A2B9-F644-8FF7-43DCE8BD2EA0}" srcOrd="3" destOrd="0" presId="urn:microsoft.com/office/officeart/2005/8/layout/hProcess9"/>
    <dgm:cxn modelId="{5EC3DF65-7A31-5041-9933-BE3CEC82A489}" type="presParOf" srcId="{48BB0152-E0CF-1945-9F33-453FBE3B516A}" destId="{FF4A70F2-DDC9-F444-BE2C-6A55250EE81F}" srcOrd="4" destOrd="0" presId="urn:microsoft.com/office/officeart/2005/8/layout/hProcess9"/>
    <dgm:cxn modelId="{1DA15FD9-F185-9146-8F1A-D9AF6447A488}" type="presParOf" srcId="{48BB0152-E0CF-1945-9F33-453FBE3B516A}" destId="{7D2DBC86-835E-1F47-B491-7326E558BE90}" srcOrd="5" destOrd="0" presId="urn:microsoft.com/office/officeart/2005/8/layout/hProcess9"/>
    <dgm:cxn modelId="{BE1DD818-B5CA-5F4F-A8D0-966CAC0DB65A}" type="presParOf" srcId="{48BB0152-E0CF-1945-9F33-453FBE3B516A}" destId="{5EB5DD2F-2851-F444-A66C-191588225AA8}" srcOrd="6" destOrd="0" presId="urn:microsoft.com/office/officeart/2005/8/layout/hProcess9"/>
    <dgm:cxn modelId="{49F67225-D465-5343-A5F4-8818DE99C69C}" type="presParOf" srcId="{48BB0152-E0CF-1945-9F33-453FBE3B516A}" destId="{4C301772-1208-2C41-9101-507F254C08A0}" srcOrd="7" destOrd="0" presId="urn:microsoft.com/office/officeart/2005/8/layout/hProcess9"/>
    <dgm:cxn modelId="{5F67EBD9-0688-6447-BDB5-11B7A0718FAA}" type="presParOf" srcId="{48BB0152-E0CF-1945-9F33-453FBE3B516A}" destId="{315150CD-8A87-A147-99A5-83D13545AFC5}" srcOrd="8" destOrd="0" presId="urn:microsoft.com/office/officeart/2005/8/layout/hProcess9"/>
    <dgm:cxn modelId="{D0B9CD31-1FA6-A542-A9DA-7B0B9557BDED}" type="presParOf" srcId="{48BB0152-E0CF-1945-9F33-453FBE3B516A}" destId="{4B2C47D6-D191-1D47-A155-0C66CEDD7BC1}" srcOrd="9" destOrd="0" presId="urn:microsoft.com/office/officeart/2005/8/layout/hProcess9"/>
    <dgm:cxn modelId="{159E974A-48E6-2743-9D94-4930ACF7CED1}" type="presParOf" srcId="{48BB0152-E0CF-1945-9F33-453FBE3B516A}" destId="{39D1985F-738F-B449-A66E-18E267DDB1B8}" srcOrd="10" destOrd="0" presId="urn:microsoft.com/office/officeart/2005/8/layout/hProcess9"/>
    <dgm:cxn modelId="{94C60683-281E-0242-85E2-C909FBC240B7}" type="presParOf" srcId="{48BB0152-E0CF-1945-9F33-453FBE3B516A}" destId="{2935CE67-71A8-4047-854C-E66237F01A5A}" srcOrd="11" destOrd="0" presId="urn:microsoft.com/office/officeart/2005/8/layout/hProcess9"/>
    <dgm:cxn modelId="{68020672-81F7-BC41-80AD-AE3BC6CF2C81}" type="presParOf" srcId="{48BB0152-E0CF-1945-9F33-453FBE3B516A}" destId="{275B11C7-7E76-4D44-8876-560D1BAC072F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9FDBF38-F921-E140-905C-8EEFABF0D36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0CD3B81-1B83-844E-9567-369F7B7B1884}">
      <dgm:prSet/>
      <dgm:spPr/>
      <dgm:t>
        <a:bodyPr/>
        <a:lstStyle/>
        <a:p>
          <a:r>
            <a:rPr lang="en-US"/>
            <a:t>https://docs.broadcom.com/doc/the-definitive-guide-to-application-performance-monitoring</a:t>
          </a:r>
          <a:endParaRPr lang="en-IN"/>
        </a:p>
      </dgm:t>
    </dgm:pt>
    <dgm:pt modelId="{6B006C77-6A54-5D48-AE56-E0984A772BA6}" type="parTrans" cxnId="{73737D07-8157-D546-91B7-7E6D33C84770}">
      <dgm:prSet/>
      <dgm:spPr/>
      <dgm:t>
        <a:bodyPr/>
        <a:lstStyle/>
        <a:p>
          <a:endParaRPr lang="en-GB"/>
        </a:p>
      </dgm:t>
    </dgm:pt>
    <dgm:pt modelId="{212BC0C2-B6E9-904B-8CF0-33AE6BAEAF55}" type="sibTrans" cxnId="{73737D07-8157-D546-91B7-7E6D33C84770}">
      <dgm:prSet/>
      <dgm:spPr/>
      <dgm:t>
        <a:bodyPr/>
        <a:lstStyle/>
        <a:p>
          <a:endParaRPr lang="en-GB"/>
        </a:p>
      </dgm:t>
    </dgm:pt>
    <dgm:pt modelId="{BE9059E7-C5CC-2C47-BB71-58BAF4B15B91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smartbear.com</a:t>
          </a:r>
          <a:r>
            <a:rPr lang="en-US" dirty="0"/>
            <a:t>/learn/performance-monitoring/what-is-application-performance-management/</a:t>
          </a:r>
          <a:endParaRPr lang="en-IN" dirty="0"/>
        </a:p>
      </dgm:t>
    </dgm:pt>
    <dgm:pt modelId="{441DDBC8-6A0B-6646-9334-B8C9BF1F1164}" type="parTrans" cxnId="{25C6B56B-20FA-CE4D-A60E-0B742DAF1E16}">
      <dgm:prSet/>
      <dgm:spPr/>
      <dgm:t>
        <a:bodyPr/>
        <a:lstStyle/>
        <a:p>
          <a:endParaRPr lang="en-GB"/>
        </a:p>
      </dgm:t>
    </dgm:pt>
    <dgm:pt modelId="{FDEB5424-744E-024F-B31E-CA0C57E52C61}" type="sibTrans" cxnId="{25C6B56B-20FA-CE4D-A60E-0B742DAF1E16}">
      <dgm:prSet/>
      <dgm:spPr/>
      <dgm:t>
        <a:bodyPr/>
        <a:lstStyle/>
        <a:p>
          <a:endParaRPr lang="en-GB"/>
        </a:p>
      </dgm:t>
    </dgm:pt>
    <dgm:pt modelId="{136BF21E-5DD6-EB42-95C5-4B1E6FEA5AAD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www.ibm.com</a:t>
          </a:r>
          <a:r>
            <a:rPr lang="en-US" dirty="0"/>
            <a:t>/cloud/architecture/architectures/cloud-native/</a:t>
          </a:r>
          <a:endParaRPr lang="en-IN" dirty="0"/>
        </a:p>
      </dgm:t>
    </dgm:pt>
    <dgm:pt modelId="{53B7F77A-342D-6743-B356-30956CF7D2BE}" type="parTrans" cxnId="{58CB2E1F-4B5A-D042-B1EF-CEEE0983A6DE}">
      <dgm:prSet/>
      <dgm:spPr/>
      <dgm:t>
        <a:bodyPr/>
        <a:lstStyle/>
        <a:p>
          <a:endParaRPr lang="en-GB"/>
        </a:p>
      </dgm:t>
    </dgm:pt>
    <dgm:pt modelId="{40C7931F-6631-C64A-A1DD-F3D70FC01D43}" type="sibTrans" cxnId="{58CB2E1F-4B5A-D042-B1EF-CEEE0983A6DE}">
      <dgm:prSet/>
      <dgm:spPr/>
      <dgm:t>
        <a:bodyPr/>
        <a:lstStyle/>
        <a:p>
          <a:endParaRPr lang="en-GB"/>
        </a:p>
      </dgm:t>
    </dgm:pt>
    <dgm:pt modelId="{EE6DE643-C602-3D47-ADA7-4FFE43997232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www.instana.com</a:t>
          </a:r>
          <a:r>
            <a:rPr lang="en-US" dirty="0"/>
            <a:t>/blog/9-new-issues-impacting-cloud-container-based-applications/</a:t>
          </a:r>
          <a:endParaRPr lang="en-IN" dirty="0"/>
        </a:p>
      </dgm:t>
    </dgm:pt>
    <dgm:pt modelId="{2816A85D-4589-7340-B71F-753DD3400E24}" type="parTrans" cxnId="{FB8F99F2-1CDA-D54E-8DE2-B548CC307877}">
      <dgm:prSet/>
      <dgm:spPr/>
      <dgm:t>
        <a:bodyPr/>
        <a:lstStyle/>
        <a:p>
          <a:endParaRPr lang="en-GB"/>
        </a:p>
      </dgm:t>
    </dgm:pt>
    <dgm:pt modelId="{1DAAFE1A-3AE2-2D45-A71A-3898C9AD088A}" type="sibTrans" cxnId="{FB8F99F2-1CDA-D54E-8DE2-B548CC307877}">
      <dgm:prSet/>
      <dgm:spPr/>
      <dgm:t>
        <a:bodyPr/>
        <a:lstStyle/>
        <a:p>
          <a:endParaRPr lang="en-GB"/>
        </a:p>
      </dgm:t>
    </dgm:pt>
    <dgm:pt modelId="{245DA688-3A81-0A4C-B560-7C65F8A02155}">
      <dgm:prSet/>
      <dgm:spPr/>
      <dgm:t>
        <a:bodyPr/>
        <a:lstStyle/>
        <a:p>
          <a:r>
            <a:rPr lang="en-GB" dirty="0"/>
            <a:t>https://</a:t>
          </a:r>
          <a:r>
            <a:rPr lang="en-GB" dirty="0" err="1"/>
            <a:t>www.appdynamics.com</a:t>
          </a:r>
          <a:r>
            <a:rPr lang="en-GB" dirty="0"/>
            <a:t>/c/dam/r/</a:t>
          </a:r>
          <a:r>
            <a:rPr lang="en-GB" dirty="0" err="1"/>
            <a:t>appdynamics</a:t>
          </a:r>
          <a:r>
            <a:rPr lang="en-GB" dirty="0"/>
            <a:t>/Gated-Assets/</a:t>
          </a:r>
          <a:r>
            <a:rPr lang="en-GB" dirty="0" err="1"/>
            <a:t>ebooks</a:t>
          </a:r>
          <a:r>
            <a:rPr lang="en-GB" dirty="0"/>
            <a:t>/ebook-the-need-for-next-generation-application-performance-monitoring.pdf</a:t>
          </a:r>
        </a:p>
      </dgm:t>
    </dgm:pt>
    <dgm:pt modelId="{0252F5E0-BDEB-9240-8135-45E40F866F7C}" type="parTrans" cxnId="{F80518DF-7164-B646-8E20-24D77BB9104F}">
      <dgm:prSet/>
      <dgm:spPr/>
      <dgm:t>
        <a:bodyPr/>
        <a:lstStyle/>
        <a:p>
          <a:endParaRPr lang="en-GB"/>
        </a:p>
      </dgm:t>
    </dgm:pt>
    <dgm:pt modelId="{082958F3-E85B-614F-ADEE-25CAD5EF1545}" type="sibTrans" cxnId="{F80518DF-7164-B646-8E20-24D77BB9104F}">
      <dgm:prSet/>
      <dgm:spPr/>
      <dgm:t>
        <a:bodyPr/>
        <a:lstStyle/>
        <a:p>
          <a:endParaRPr lang="en-GB"/>
        </a:p>
      </dgm:t>
    </dgm:pt>
    <dgm:pt modelId="{EB81B65C-2811-284F-A65B-3C779E45C6B9}">
      <dgm:prSet/>
      <dgm:spPr/>
      <dgm:t>
        <a:bodyPr/>
        <a:lstStyle/>
        <a:p>
          <a:r>
            <a:rPr lang="en-GB"/>
            <a:t>https://www.instana.com/blog/monitoring-microservice-applications-introducing-dynamic-graph/</a:t>
          </a:r>
        </a:p>
      </dgm:t>
    </dgm:pt>
    <dgm:pt modelId="{DC3773D6-3100-5243-855B-56A32525892B}" type="parTrans" cxnId="{6A7E9A38-910C-B24B-B800-053ADEB7650C}">
      <dgm:prSet/>
      <dgm:spPr/>
      <dgm:t>
        <a:bodyPr/>
        <a:lstStyle/>
        <a:p>
          <a:endParaRPr lang="en-GB"/>
        </a:p>
      </dgm:t>
    </dgm:pt>
    <dgm:pt modelId="{D8386590-561F-5E4F-A288-589ED4677318}" type="sibTrans" cxnId="{6A7E9A38-910C-B24B-B800-053ADEB7650C}">
      <dgm:prSet/>
      <dgm:spPr/>
      <dgm:t>
        <a:bodyPr/>
        <a:lstStyle/>
        <a:p>
          <a:endParaRPr lang="en-GB"/>
        </a:p>
      </dgm:t>
    </dgm:pt>
    <dgm:pt modelId="{D0E853FC-04FD-9C41-BE58-FCA1928DCF73}">
      <dgm:prSet/>
      <dgm:spPr/>
      <dgm:t>
        <a:bodyPr/>
        <a:lstStyle/>
        <a:p>
          <a:r>
            <a:rPr lang="en-GB"/>
            <a:t>https://www.instana.com/blog/application-performance-management-3-0-time-new-approach-apm/</a:t>
          </a:r>
          <a:endParaRPr lang="en-GB" dirty="0"/>
        </a:p>
      </dgm:t>
    </dgm:pt>
    <dgm:pt modelId="{BE326EEC-088D-9B4E-983A-3FF77AD30703}" type="parTrans" cxnId="{83E38083-B6EC-8F43-BD6A-F016060D7ACD}">
      <dgm:prSet/>
      <dgm:spPr/>
      <dgm:t>
        <a:bodyPr/>
        <a:lstStyle/>
        <a:p>
          <a:endParaRPr lang="en-GB"/>
        </a:p>
      </dgm:t>
    </dgm:pt>
    <dgm:pt modelId="{151865FA-95E0-B048-BE9A-E46C0FA6E4D5}" type="sibTrans" cxnId="{83E38083-B6EC-8F43-BD6A-F016060D7ACD}">
      <dgm:prSet/>
      <dgm:spPr/>
      <dgm:t>
        <a:bodyPr/>
        <a:lstStyle/>
        <a:p>
          <a:endParaRPr lang="en-GB"/>
        </a:p>
      </dgm:t>
    </dgm:pt>
    <dgm:pt modelId="{2918536C-A113-3647-BA41-B0882DC88E01}" type="pres">
      <dgm:prSet presAssocID="{69FDBF38-F921-E140-905C-8EEFABF0D36F}" presName="linear" presStyleCnt="0">
        <dgm:presLayoutVars>
          <dgm:animLvl val="lvl"/>
          <dgm:resizeHandles val="exact"/>
        </dgm:presLayoutVars>
      </dgm:prSet>
      <dgm:spPr/>
    </dgm:pt>
    <dgm:pt modelId="{3C8EBDDD-0912-4E45-90D3-AF5B13A365E5}" type="pres">
      <dgm:prSet presAssocID="{EE6DE643-C602-3D47-ADA7-4FFE4399723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B75D0EE-A923-7447-A5F3-98EEC1ABF874}" type="pres">
      <dgm:prSet presAssocID="{1DAAFE1A-3AE2-2D45-A71A-3898C9AD088A}" presName="spacer" presStyleCnt="0"/>
      <dgm:spPr/>
    </dgm:pt>
    <dgm:pt modelId="{1C6DED23-CA9B-4540-BF47-A5B33D60A910}" type="pres">
      <dgm:prSet presAssocID="{D0E853FC-04FD-9C41-BE58-FCA1928DCF7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8503456-63DD-784E-92C4-605B11CC1BD1}" type="pres">
      <dgm:prSet presAssocID="{151865FA-95E0-B048-BE9A-E46C0FA6E4D5}" presName="spacer" presStyleCnt="0"/>
      <dgm:spPr/>
    </dgm:pt>
    <dgm:pt modelId="{71304A5D-72EE-5C48-B68E-8FE484501C6E}" type="pres">
      <dgm:prSet presAssocID="{EB81B65C-2811-284F-A65B-3C779E45C6B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8DFADF6-5E20-E248-B5D2-D73CD871E8AF}" type="pres">
      <dgm:prSet presAssocID="{D8386590-561F-5E4F-A288-589ED4677318}" presName="spacer" presStyleCnt="0"/>
      <dgm:spPr/>
    </dgm:pt>
    <dgm:pt modelId="{C4928B16-980B-A847-B890-DC6F53B70303}" type="pres">
      <dgm:prSet presAssocID="{136BF21E-5DD6-EB42-95C5-4B1E6FEA5AA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2DB1144-26E6-2640-A3DA-7D64B3F1CE31}" type="pres">
      <dgm:prSet presAssocID="{40C7931F-6631-C64A-A1DD-F3D70FC01D43}" presName="spacer" presStyleCnt="0"/>
      <dgm:spPr/>
    </dgm:pt>
    <dgm:pt modelId="{4A642870-E4BE-1046-A7C5-5DA603CA55EF}" type="pres">
      <dgm:prSet presAssocID="{D0CD3B81-1B83-844E-9567-369F7B7B188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92ACC2A-3135-6747-96B5-7A6C3C6701A3}" type="pres">
      <dgm:prSet presAssocID="{212BC0C2-B6E9-904B-8CF0-33AE6BAEAF55}" presName="spacer" presStyleCnt="0"/>
      <dgm:spPr/>
    </dgm:pt>
    <dgm:pt modelId="{638E243B-4416-3D4C-B786-3D24EC607FA5}" type="pres">
      <dgm:prSet presAssocID="{BE9059E7-C5CC-2C47-BB71-58BAF4B15B9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72B88AC-F153-6542-8A23-6E737AD77E25}" type="pres">
      <dgm:prSet presAssocID="{FDEB5424-744E-024F-B31E-CA0C57E52C61}" presName="spacer" presStyleCnt="0"/>
      <dgm:spPr/>
    </dgm:pt>
    <dgm:pt modelId="{90422D32-EF5F-4F41-90B7-6D1206E3D33D}" type="pres">
      <dgm:prSet presAssocID="{245DA688-3A81-0A4C-B560-7C65F8A0215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3737D07-8157-D546-91B7-7E6D33C84770}" srcId="{69FDBF38-F921-E140-905C-8EEFABF0D36F}" destId="{D0CD3B81-1B83-844E-9567-369F7B7B1884}" srcOrd="4" destOrd="0" parTransId="{6B006C77-6A54-5D48-AE56-E0984A772BA6}" sibTransId="{212BC0C2-B6E9-904B-8CF0-33AE6BAEAF55}"/>
    <dgm:cxn modelId="{894C8213-377C-C545-9FE4-56603CAADDBD}" type="presOf" srcId="{D0E853FC-04FD-9C41-BE58-FCA1928DCF73}" destId="{1C6DED23-CA9B-4540-BF47-A5B33D60A910}" srcOrd="0" destOrd="0" presId="urn:microsoft.com/office/officeart/2005/8/layout/vList2"/>
    <dgm:cxn modelId="{58CB2E1F-4B5A-D042-B1EF-CEEE0983A6DE}" srcId="{69FDBF38-F921-E140-905C-8EEFABF0D36F}" destId="{136BF21E-5DD6-EB42-95C5-4B1E6FEA5AAD}" srcOrd="3" destOrd="0" parTransId="{53B7F77A-342D-6743-B356-30956CF7D2BE}" sibTransId="{40C7931F-6631-C64A-A1DD-F3D70FC01D43}"/>
    <dgm:cxn modelId="{6A7E9A38-910C-B24B-B800-053ADEB7650C}" srcId="{69FDBF38-F921-E140-905C-8EEFABF0D36F}" destId="{EB81B65C-2811-284F-A65B-3C779E45C6B9}" srcOrd="2" destOrd="0" parTransId="{DC3773D6-3100-5243-855B-56A32525892B}" sibTransId="{D8386590-561F-5E4F-A288-589ED4677318}"/>
    <dgm:cxn modelId="{EB36C257-959C-BF4B-904E-550018A50C89}" type="presOf" srcId="{EB81B65C-2811-284F-A65B-3C779E45C6B9}" destId="{71304A5D-72EE-5C48-B68E-8FE484501C6E}" srcOrd="0" destOrd="0" presId="urn:microsoft.com/office/officeart/2005/8/layout/vList2"/>
    <dgm:cxn modelId="{66887663-B00F-1449-A027-B50F3AB17909}" type="presOf" srcId="{69FDBF38-F921-E140-905C-8EEFABF0D36F}" destId="{2918536C-A113-3647-BA41-B0882DC88E01}" srcOrd="0" destOrd="0" presId="urn:microsoft.com/office/officeart/2005/8/layout/vList2"/>
    <dgm:cxn modelId="{D682A064-76E4-3A48-84B8-10E491D1DFD4}" type="presOf" srcId="{D0CD3B81-1B83-844E-9567-369F7B7B1884}" destId="{4A642870-E4BE-1046-A7C5-5DA603CA55EF}" srcOrd="0" destOrd="0" presId="urn:microsoft.com/office/officeart/2005/8/layout/vList2"/>
    <dgm:cxn modelId="{25C6B56B-20FA-CE4D-A60E-0B742DAF1E16}" srcId="{69FDBF38-F921-E140-905C-8EEFABF0D36F}" destId="{BE9059E7-C5CC-2C47-BB71-58BAF4B15B91}" srcOrd="5" destOrd="0" parTransId="{441DDBC8-6A0B-6646-9334-B8C9BF1F1164}" sibTransId="{FDEB5424-744E-024F-B31E-CA0C57E52C61}"/>
    <dgm:cxn modelId="{6373197B-7213-3C43-BDB6-2225694DF1DD}" type="presOf" srcId="{BE9059E7-C5CC-2C47-BB71-58BAF4B15B91}" destId="{638E243B-4416-3D4C-B786-3D24EC607FA5}" srcOrd="0" destOrd="0" presId="urn:microsoft.com/office/officeart/2005/8/layout/vList2"/>
    <dgm:cxn modelId="{83E38083-B6EC-8F43-BD6A-F016060D7ACD}" srcId="{69FDBF38-F921-E140-905C-8EEFABF0D36F}" destId="{D0E853FC-04FD-9C41-BE58-FCA1928DCF73}" srcOrd="1" destOrd="0" parTransId="{BE326EEC-088D-9B4E-983A-3FF77AD30703}" sibTransId="{151865FA-95E0-B048-BE9A-E46C0FA6E4D5}"/>
    <dgm:cxn modelId="{8C3D86CA-6993-ED41-B255-446354E50796}" type="presOf" srcId="{136BF21E-5DD6-EB42-95C5-4B1E6FEA5AAD}" destId="{C4928B16-980B-A847-B890-DC6F53B70303}" srcOrd="0" destOrd="0" presId="urn:microsoft.com/office/officeart/2005/8/layout/vList2"/>
    <dgm:cxn modelId="{F80518DF-7164-B646-8E20-24D77BB9104F}" srcId="{69FDBF38-F921-E140-905C-8EEFABF0D36F}" destId="{245DA688-3A81-0A4C-B560-7C65F8A02155}" srcOrd="6" destOrd="0" parTransId="{0252F5E0-BDEB-9240-8135-45E40F866F7C}" sibTransId="{082958F3-E85B-614F-ADEE-25CAD5EF1545}"/>
    <dgm:cxn modelId="{FE8D2BE4-2E75-7642-A3D8-769C5742B8B0}" type="presOf" srcId="{245DA688-3A81-0A4C-B560-7C65F8A02155}" destId="{90422D32-EF5F-4F41-90B7-6D1206E3D33D}" srcOrd="0" destOrd="0" presId="urn:microsoft.com/office/officeart/2005/8/layout/vList2"/>
    <dgm:cxn modelId="{BE514CE6-BEBC-1E49-A0E7-60AD4B29806C}" type="presOf" srcId="{EE6DE643-C602-3D47-ADA7-4FFE43997232}" destId="{3C8EBDDD-0912-4E45-90D3-AF5B13A365E5}" srcOrd="0" destOrd="0" presId="urn:microsoft.com/office/officeart/2005/8/layout/vList2"/>
    <dgm:cxn modelId="{FB8F99F2-1CDA-D54E-8DE2-B548CC307877}" srcId="{69FDBF38-F921-E140-905C-8EEFABF0D36F}" destId="{EE6DE643-C602-3D47-ADA7-4FFE43997232}" srcOrd="0" destOrd="0" parTransId="{2816A85D-4589-7340-B71F-753DD3400E24}" sibTransId="{1DAAFE1A-3AE2-2D45-A71A-3898C9AD088A}"/>
    <dgm:cxn modelId="{578FDDFC-F2B6-D841-B73D-19490DEE7D60}" type="presParOf" srcId="{2918536C-A113-3647-BA41-B0882DC88E01}" destId="{3C8EBDDD-0912-4E45-90D3-AF5B13A365E5}" srcOrd="0" destOrd="0" presId="urn:microsoft.com/office/officeart/2005/8/layout/vList2"/>
    <dgm:cxn modelId="{7C46120B-3129-6F44-AB69-8974B1018FDA}" type="presParOf" srcId="{2918536C-A113-3647-BA41-B0882DC88E01}" destId="{DB75D0EE-A923-7447-A5F3-98EEC1ABF874}" srcOrd="1" destOrd="0" presId="urn:microsoft.com/office/officeart/2005/8/layout/vList2"/>
    <dgm:cxn modelId="{EEA82285-ECDB-354E-A02C-D48C9FC75ED0}" type="presParOf" srcId="{2918536C-A113-3647-BA41-B0882DC88E01}" destId="{1C6DED23-CA9B-4540-BF47-A5B33D60A910}" srcOrd="2" destOrd="0" presId="urn:microsoft.com/office/officeart/2005/8/layout/vList2"/>
    <dgm:cxn modelId="{F3B048DE-7377-584F-ABF3-861A8FDFDDA2}" type="presParOf" srcId="{2918536C-A113-3647-BA41-B0882DC88E01}" destId="{28503456-63DD-784E-92C4-605B11CC1BD1}" srcOrd="3" destOrd="0" presId="urn:microsoft.com/office/officeart/2005/8/layout/vList2"/>
    <dgm:cxn modelId="{CBDFB472-6715-8540-828E-251FAAE7CA17}" type="presParOf" srcId="{2918536C-A113-3647-BA41-B0882DC88E01}" destId="{71304A5D-72EE-5C48-B68E-8FE484501C6E}" srcOrd="4" destOrd="0" presId="urn:microsoft.com/office/officeart/2005/8/layout/vList2"/>
    <dgm:cxn modelId="{344FEDC2-FA21-2646-A822-E42F1041CEFE}" type="presParOf" srcId="{2918536C-A113-3647-BA41-B0882DC88E01}" destId="{48DFADF6-5E20-E248-B5D2-D73CD871E8AF}" srcOrd="5" destOrd="0" presId="urn:microsoft.com/office/officeart/2005/8/layout/vList2"/>
    <dgm:cxn modelId="{CE52E89C-D1A0-1040-BA06-841309A6F71A}" type="presParOf" srcId="{2918536C-A113-3647-BA41-B0882DC88E01}" destId="{C4928B16-980B-A847-B890-DC6F53B70303}" srcOrd="6" destOrd="0" presId="urn:microsoft.com/office/officeart/2005/8/layout/vList2"/>
    <dgm:cxn modelId="{271B2262-FD7F-4148-8A70-B9397ADC306E}" type="presParOf" srcId="{2918536C-A113-3647-BA41-B0882DC88E01}" destId="{32DB1144-26E6-2640-A3DA-7D64B3F1CE31}" srcOrd="7" destOrd="0" presId="urn:microsoft.com/office/officeart/2005/8/layout/vList2"/>
    <dgm:cxn modelId="{589B3A18-D731-ED4C-B139-8AB3F90E75F1}" type="presParOf" srcId="{2918536C-A113-3647-BA41-B0882DC88E01}" destId="{4A642870-E4BE-1046-A7C5-5DA603CA55EF}" srcOrd="8" destOrd="0" presId="urn:microsoft.com/office/officeart/2005/8/layout/vList2"/>
    <dgm:cxn modelId="{F562A694-6B3C-2246-B920-B13E3A591F23}" type="presParOf" srcId="{2918536C-A113-3647-BA41-B0882DC88E01}" destId="{F92ACC2A-3135-6747-96B5-7A6C3C6701A3}" srcOrd="9" destOrd="0" presId="urn:microsoft.com/office/officeart/2005/8/layout/vList2"/>
    <dgm:cxn modelId="{CC96100E-C259-D74C-A8C4-A487609AB705}" type="presParOf" srcId="{2918536C-A113-3647-BA41-B0882DC88E01}" destId="{638E243B-4416-3D4C-B786-3D24EC607FA5}" srcOrd="10" destOrd="0" presId="urn:microsoft.com/office/officeart/2005/8/layout/vList2"/>
    <dgm:cxn modelId="{9E3756E4-A274-8B42-BDF1-66D0728C1D75}" type="presParOf" srcId="{2918536C-A113-3647-BA41-B0882DC88E01}" destId="{372B88AC-F153-6542-8A23-6E737AD77E25}" srcOrd="11" destOrd="0" presId="urn:microsoft.com/office/officeart/2005/8/layout/vList2"/>
    <dgm:cxn modelId="{43B2E300-E4F2-7940-8FF7-2C186D1F5D5A}" type="presParOf" srcId="{2918536C-A113-3647-BA41-B0882DC88E01}" destId="{90422D32-EF5F-4F41-90B7-6D1206E3D33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C94C17-FD5F-D64D-BE8D-CD2C9A967689}" type="doc">
      <dgm:prSet loTypeId="urn:microsoft.com/office/officeart/2005/8/layout/radial2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7B181118-36FC-FF4C-9C41-45F976E0B92C}">
      <dgm:prSet/>
      <dgm:spPr/>
      <dgm:t>
        <a:bodyPr/>
        <a:lstStyle/>
        <a:p>
          <a:r>
            <a:rPr lang="en-US" dirty="0"/>
            <a:t>End User Experience</a:t>
          </a:r>
          <a:endParaRPr lang="en-IN" dirty="0"/>
        </a:p>
      </dgm:t>
    </dgm:pt>
    <dgm:pt modelId="{0FD531C0-E8A5-5D4D-9309-1B46E28174C6}" type="parTrans" cxnId="{656C8D79-D046-D841-9708-10D93AA2CBB1}">
      <dgm:prSet/>
      <dgm:spPr/>
      <dgm:t>
        <a:bodyPr/>
        <a:lstStyle/>
        <a:p>
          <a:endParaRPr lang="en-GB"/>
        </a:p>
      </dgm:t>
    </dgm:pt>
    <dgm:pt modelId="{B72C70A9-6145-2C43-8735-F15F01BF4A39}" type="sibTrans" cxnId="{656C8D79-D046-D841-9708-10D93AA2CBB1}">
      <dgm:prSet/>
      <dgm:spPr/>
      <dgm:t>
        <a:bodyPr/>
        <a:lstStyle/>
        <a:p>
          <a:endParaRPr lang="en-GB"/>
        </a:p>
      </dgm:t>
    </dgm:pt>
    <dgm:pt modelId="{52312DB3-02E3-FA47-B817-CC8E5DEB2BA0}">
      <dgm:prSet/>
      <dgm:spPr/>
      <dgm:t>
        <a:bodyPr/>
        <a:lstStyle/>
        <a:p>
          <a:r>
            <a:rPr lang="en-US"/>
            <a:t>Runtime Application Architecture</a:t>
          </a:r>
          <a:endParaRPr lang="en-IN"/>
        </a:p>
      </dgm:t>
    </dgm:pt>
    <dgm:pt modelId="{E9806F73-61A9-044D-BFA7-715ABF46B1C4}" type="parTrans" cxnId="{7B7ABCE2-F6E7-C244-B4C2-09373DD62545}">
      <dgm:prSet/>
      <dgm:spPr/>
      <dgm:t>
        <a:bodyPr/>
        <a:lstStyle/>
        <a:p>
          <a:endParaRPr lang="en-GB"/>
        </a:p>
      </dgm:t>
    </dgm:pt>
    <dgm:pt modelId="{490F2806-85B9-7E47-A58A-75D71DE8B035}" type="sibTrans" cxnId="{7B7ABCE2-F6E7-C244-B4C2-09373DD62545}">
      <dgm:prSet/>
      <dgm:spPr/>
      <dgm:t>
        <a:bodyPr/>
        <a:lstStyle/>
        <a:p>
          <a:endParaRPr lang="en-GB"/>
        </a:p>
      </dgm:t>
    </dgm:pt>
    <dgm:pt modelId="{54ED0CBB-2771-2046-A777-A30B1AA505E1}">
      <dgm:prSet/>
      <dgm:spPr/>
      <dgm:t>
        <a:bodyPr/>
        <a:lstStyle/>
        <a:p>
          <a:r>
            <a:rPr lang="en-US" dirty="0"/>
            <a:t>Business Transactions</a:t>
          </a:r>
          <a:endParaRPr lang="en-IN" dirty="0"/>
        </a:p>
      </dgm:t>
    </dgm:pt>
    <dgm:pt modelId="{1A112F4D-F560-E04E-BAF5-F25958AA1697}" type="parTrans" cxnId="{18FBF152-29B2-6046-A413-A90C080133C2}">
      <dgm:prSet/>
      <dgm:spPr/>
      <dgm:t>
        <a:bodyPr/>
        <a:lstStyle/>
        <a:p>
          <a:endParaRPr lang="en-GB"/>
        </a:p>
      </dgm:t>
    </dgm:pt>
    <dgm:pt modelId="{EBB5EBA3-6FB0-064B-A4E3-790EB9014350}" type="sibTrans" cxnId="{18FBF152-29B2-6046-A413-A90C080133C2}">
      <dgm:prSet/>
      <dgm:spPr/>
      <dgm:t>
        <a:bodyPr/>
        <a:lstStyle/>
        <a:p>
          <a:endParaRPr lang="en-GB"/>
        </a:p>
      </dgm:t>
    </dgm:pt>
    <dgm:pt modelId="{4533A70B-DD8D-4941-8B3B-2D9ABB6227F9}">
      <dgm:prSet/>
      <dgm:spPr/>
      <dgm:t>
        <a:bodyPr/>
        <a:lstStyle/>
        <a:p>
          <a:r>
            <a:rPr lang="en-GB" dirty="0"/>
            <a:t>Deep Dive component monitoring</a:t>
          </a:r>
        </a:p>
      </dgm:t>
    </dgm:pt>
    <dgm:pt modelId="{BDD10950-06C2-8A44-860D-9D4054D64F19}" type="parTrans" cxnId="{DCE4C9F1-E569-E84D-98D3-1010436BC68F}">
      <dgm:prSet/>
      <dgm:spPr/>
      <dgm:t>
        <a:bodyPr/>
        <a:lstStyle/>
        <a:p>
          <a:endParaRPr lang="en-GB"/>
        </a:p>
      </dgm:t>
    </dgm:pt>
    <dgm:pt modelId="{E1A569C2-B66C-FE49-A938-237F1CF5FCA4}" type="sibTrans" cxnId="{DCE4C9F1-E569-E84D-98D3-1010436BC68F}">
      <dgm:prSet/>
      <dgm:spPr/>
      <dgm:t>
        <a:bodyPr/>
        <a:lstStyle/>
        <a:p>
          <a:endParaRPr lang="en-GB"/>
        </a:p>
      </dgm:t>
    </dgm:pt>
    <dgm:pt modelId="{A1643AB4-3EBC-D443-8A03-42E396AC92E2}">
      <dgm:prSet/>
      <dgm:spPr/>
      <dgm:t>
        <a:bodyPr/>
        <a:lstStyle/>
        <a:p>
          <a:r>
            <a:rPr lang="en-GB" dirty="0"/>
            <a:t>Analytics</a:t>
          </a:r>
        </a:p>
      </dgm:t>
    </dgm:pt>
    <dgm:pt modelId="{9B280081-F358-584E-B245-42C3B1419DF0}" type="parTrans" cxnId="{6FE141A3-9360-C042-903C-84DB0D3135CF}">
      <dgm:prSet/>
      <dgm:spPr/>
      <dgm:t>
        <a:bodyPr/>
        <a:lstStyle/>
        <a:p>
          <a:endParaRPr lang="en-GB"/>
        </a:p>
      </dgm:t>
    </dgm:pt>
    <dgm:pt modelId="{38D4815D-1014-7546-8426-0FF99968E7A7}" type="sibTrans" cxnId="{6FE141A3-9360-C042-903C-84DB0D3135CF}">
      <dgm:prSet/>
      <dgm:spPr/>
      <dgm:t>
        <a:bodyPr/>
        <a:lstStyle/>
        <a:p>
          <a:endParaRPr lang="en-GB"/>
        </a:p>
      </dgm:t>
    </dgm:pt>
    <dgm:pt modelId="{ECCB40D1-8ADA-904E-913A-90C37C5293DE}" type="pres">
      <dgm:prSet presAssocID="{C1C94C17-FD5F-D64D-BE8D-CD2C9A96768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9DADFBC-70DB-5145-BC05-455760F953D8}" type="pres">
      <dgm:prSet presAssocID="{C1C94C17-FD5F-D64D-BE8D-CD2C9A967689}" presName="cycle" presStyleCnt="0"/>
      <dgm:spPr/>
    </dgm:pt>
    <dgm:pt modelId="{96EE9D38-B7A7-CF45-BB12-B15473618CEB}" type="pres">
      <dgm:prSet presAssocID="{C1C94C17-FD5F-D64D-BE8D-CD2C9A967689}" presName="centerShape" presStyleCnt="0"/>
      <dgm:spPr/>
    </dgm:pt>
    <dgm:pt modelId="{380AE2CA-6822-0646-A9E8-8F0681D545B8}" type="pres">
      <dgm:prSet presAssocID="{C1C94C17-FD5F-D64D-BE8D-CD2C9A967689}" presName="connSite" presStyleLbl="node1" presStyleIdx="0" presStyleCnt="6"/>
      <dgm:spPr/>
    </dgm:pt>
    <dgm:pt modelId="{B64F97A4-8E39-2B40-B52F-297BC2F3BE87}" type="pres">
      <dgm:prSet presAssocID="{C1C94C17-FD5F-D64D-BE8D-CD2C9A967689}" presName="visible" presStyleLbl="node1" presStyleIdx="0" presStyleCnt="6" custLinFactNeighborX="-12585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</dgm:pt>
    <dgm:pt modelId="{39CC93D3-0CBE-734D-8B8E-9D614A5F7314}" type="pres">
      <dgm:prSet presAssocID="{0FD531C0-E8A5-5D4D-9309-1B46E28174C6}" presName="Name25" presStyleLbl="parChTrans1D1" presStyleIdx="0" presStyleCnt="5"/>
      <dgm:spPr/>
    </dgm:pt>
    <dgm:pt modelId="{43F96C69-557B-6D41-8299-A8EBF50D8458}" type="pres">
      <dgm:prSet presAssocID="{7B181118-36FC-FF4C-9C41-45F976E0B92C}" presName="node" presStyleCnt="0"/>
      <dgm:spPr/>
    </dgm:pt>
    <dgm:pt modelId="{4648291E-BDE8-6841-B6BE-48CC9BEFC7AA}" type="pres">
      <dgm:prSet presAssocID="{7B181118-36FC-FF4C-9C41-45F976E0B92C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6196947D-E063-9746-AC26-4C27AEE89FE3}" type="pres">
      <dgm:prSet presAssocID="{7B181118-36FC-FF4C-9C41-45F976E0B92C}" presName="childNode" presStyleLbl="revTx" presStyleIdx="0" presStyleCnt="0">
        <dgm:presLayoutVars>
          <dgm:bulletEnabled val="1"/>
        </dgm:presLayoutVars>
      </dgm:prSet>
      <dgm:spPr/>
    </dgm:pt>
    <dgm:pt modelId="{9DDA26E7-E749-0944-8BAF-87BE1897089B}" type="pres">
      <dgm:prSet presAssocID="{E9806F73-61A9-044D-BFA7-715ABF46B1C4}" presName="Name25" presStyleLbl="parChTrans1D1" presStyleIdx="1" presStyleCnt="5"/>
      <dgm:spPr/>
    </dgm:pt>
    <dgm:pt modelId="{4274E6FD-E0DB-0A4F-9B9D-66DB389302F2}" type="pres">
      <dgm:prSet presAssocID="{52312DB3-02E3-FA47-B817-CC8E5DEB2BA0}" presName="node" presStyleCnt="0"/>
      <dgm:spPr/>
    </dgm:pt>
    <dgm:pt modelId="{F6309890-36A4-A34F-B637-C33E8E009644}" type="pres">
      <dgm:prSet presAssocID="{52312DB3-02E3-FA47-B817-CC8E5DEB2BA0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51829A39-D47D-8649-B0F0-74F987A88D5B}" type="pres">
      <dgm:prSet presAssocID="{52312DB3-02E3-FA47-B817-CC8E5DEB2BA0}" presName="childNode" presStyleLbl="revTx" presStyleIdx="0" presStyleCnt="0">
        <dgm:presLayoutVars>
          <dgm:bulletEnabled val="1"/>
        </dgm:presLayoutVars>
      </dgm:prSet>
      <dgm:spPr/>
    </dgm:pt>
    <dgm:pt modelId="{4B1E1293-DB2E-F84D-8639-71C5D57185DE}" type="pres">
      <dgm:prSet presAssocID="{1A112F4D-F560-E04E-BAF5-F25958AA1697}" presName="Name25" presStyleLbl="parChTrans1D1" presStyleIdx="2" presStyleCnt="5"/>
      <dgm:spPr/>
    </dgm:pt>
    <dgm:pt modelId="{A4358DD6-9C87-1346-BB9B-405A133FC145}" type="pres">
      <dgm:prSet presAssocID="{54ED0CBB-2771-2046-A777-A30B1AA505E1}" presName="node" presStyleCnt="0"/>
      <dgm:spPr/>
    </dgm:pt>
    <dgm:pt modelId="{D2D285AB-57C6-EA49-926B-FA7042C0735B}" type="pres">
      <dgm:prSet presAssocID="{54ED0CBB-2771-2046-A777-A30B1AA505E1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757BECBE-8645-0348-A6A6-29034125703E}" type="pres">
      <dgm:prSet presAssocID="{54ED0CBB-2771-2046-A777-A30B1AA505E1}" presName="childNode" presStyleLbl="revTx" presStyleIdx="0" presStyleCnt="0">
        <dgm:presLayoutVars>
          <dgm:bulletEnabled val="1"/>
        </dgm:presLayoutVars>
      </dgm:prSet>
      <dgm:spPr/>
    </dgm:pt>
    <dgm:pt modelId="{40D3C087-9911-EB4D-A1D3-B171E7C7489E}" type="pres">
      <dgm:prSet presAssocID="{BDD10950-06C2-8A44-860D-9D4054D64F19}" presName="Name25" presStyleLbl="parChTrans1D1" presStyleIdx="3" presStyleCnt="5"/>
      <dgm:spPr/>
    </dgm:pt>
    <dgm:pt modelId="{3059A09A-01AD-D444-AB98-0621355B5F3D}" type="pres">
      <dgm:prSet presAssocID="{4533A70B-DD8D-4941-8B3B-2D9ABB6227F9}" presName="node" presStyleCnt="0"/>
      <dgm:spPr/>
    </dgm:pt>
    <dgm:pt modelId="{F57509BE-A1D5-834A-8FE1-DADE409EEDD4}" type="pres">
      <dgm:prSet presAssocID="{4533A70B-DD8D-4941-8B3B-2D9ABB6227F9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C02E11D7-07A1-774D-983A-543BFD188710}" type="pres">
      <dgm:prSet presAssocID="{4533A70B-DD8D-4941-8B3B-2D9ABB6227F9}" presName="childNode" presStyleLbl="revTx" presStyleIdx="0" presStyleCnt="0">
        <dgm:presLayoutVars>
          <dgm:bulletEnabled val="1"/>
        </dgm:presLayoutVars>
      </dgm:prSet>
      <dgm:spPr/>
    </dgm:pt>
    <dgm:pt modelId="{0ECE8567-91EC-D042-B9C2-C4D2D2043EAC}" type="pres">
      <dgm:prSet presAssocID="{9B280081-F358-584E-B245-42C3B1419DF0}" presName="Name25" presStyleLbl="parChTrans1D1" presStyleIdx="4" presStyleCnt="5"/>
      <dgm:spPr/>
    </dgm:pt>
    <dgm:pt modelId="{3C74A644-66DE-0A49-8902-1A12A04F4FF0}" type="pres">
      <dgm:prSet presAssocID="{A1643AB4-3EBC-D443-8A03-42E396AC92E2}" presName="node" presStyleCnt="0"/>
      <dgm:spPr/>
    </dgm:pt>
    <dgm:pt modelId="{91190DA5-9D4E-4C4D-A758-973A58BE0FAE}" type="pres">
      <dgm:prSet presAssocID="{A1643AB4-3EBC-D443-8A03-42E396AC92E2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82D6F00A-AF58-EC4C-A9B3-A45AD9274B7C}" type="pres">
      <dgm:prSet presAssocID="{A1643AB4-3EBC-D443-8A03-42E396AC92E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2A75500-4BC6-8343-85D4-B2C955A519F2}" type="presOf" srcId="{0FD531C0-E8A5-5D4D-9309-1B46E28174C6}" destId="{39CC93D3-0CBE-734D-8B8E-9D614A5F7314}" srcOrd="0" destOrd="0" presId="urn:microsoft.com/office/officeart/2005/8/layout/radial2"/>
    <dgm:cxn modelId="{85C82411-9F00-0A43-8529-A6B7E6B2B4DD}" type="presOf" srcId="{4533A70B-DD8D-4941-8B3B-2D9ABB6227F9}" destId="{F57509BE-A1D5-834A-8FE1-DADE409EEDD4}" srcOrd="0" destOrd="0" presId="urn:microsoft.com/office/officeart/2005/8/layout/radial2"/>
    <dgm:cxn modelId="{E241FA1C-D260-7D48-9F67-AE80E332F2B1}" type="presOf" srcId="{C1C94C17-FD5F-D64D-BE8D-CD2C9A967689}" destId="{ECCB40D1-8ADA-904E-913A-90C37C5293DE}" srcOrd="0" destOrd="0" presId="urn:microsoft.com/office/officeart/2005/8/layout/radial2"/>
    <dgm:cxn modelId="{7119561F-688A-8E40-8F92-79517E666669}" type="presOf" srcId="{7B181118-36FC-FF4C-9C41-45F976E0B92C}" destId="{4648291E-BDE8-6841-B6BE-48CC9BEFC7AA}" srcOrd="0" destOrd="0" presId="urn:microsoft.com/office/officeart/2005/8/layout/radial2"/>
    <dgm:cxn modelId="{B3F8152A-B598-6448-9345-E92352E2618B}" type="presOf" srcId="{54ED0CBB-2771-2046-A777-A30B1AA505E1}" destId="{D2D285AB-57C6-EA49-926B-FA7042C0735B}" srcOrd="0" destOrd="0" presId="urn:microsoft.com/office/officeart/2005/8/layout/radial2"/>
    <dgm:cxn modelId="{841F2538-D9A3-9148-AA4B-739064FBA2A3}" type="presOf" srcId="{9B280081-F358-584E-B245-42C3B1419DF0}" destId="{0ECE8567-91EC-D042-B9C2-C4D2D2043EAC}" srcOrd="0" destOrd="0" presId="urn:microsoft.com/office/officeart/2005/8/layout/radial2"/>
    <dgm:cxn modelId="{C2C2EA43-2016-CB47-B163-3794ADEFC8B7}" type="presOf" srcId="{52312DB3-02E3-FA47-B817-CC8E5DEB2BA0}" destId="{F6309890-36A4-A34F-B637-C33E8E009644}" srcOrd="0" destOrd="0" presId="urn:microsoft.com/office/officeart/2005/8/layout/radial2"/>
    <dgm:cxn modelId="{0FC0EE45-0E80-8C43-8243-E0AFC9A475AB}" type="presOf" srcId="{1A112F4D-F560-E04E-BAF5-F25958AA1697}" destId="{4B1E1293-DB2E-F84D-8639-71C5D57185DE}" srcOrd="0" destOrd="0" presId="urn:microsoft.com/office/officeart/2005/8/layout/radial2"/>
    <dgm:cxn modelId="{18FBF152-29B2-6046-A413-A90C080133C2}" srcId="{C1C94C17-FD5F-D64D-BE8D-CD2C9A967689}" destId="{54ED0CBB-2771-2046-A777-A30B1AA505E1}" srcOrd="2" destOrd="0" parTransId="{1A112F4D-F560-E04E-BAF5-F25958AA1697}" sibTransId="{EBB5EBA3-6FB0-064B-A4E3-790EB9014350}"/>
    <dgm:cxn modelId="{656C8D79-D046-D841-9708-10D93AA2CBB1}" srcId="{C1C94C17-FD5F-D64D-BE8D-CD2C9A967689}" destId="{7B181118-36FC-FF4C-9C41-45F976E0B92C}" srcOrd="0" destOrd="0" parTransId="{0FD531C0-E8A5-5D4D-9309-1B46E28174C6}" sibTransId="{B72C70A9-6145-2C43-8735-F15F01BF4A39}"/>
    <dgm:cxn modelId="{6FE141A3-9360-C042-903C-84DB0D3135CF}" srcId="{C1C94C17-FD5F-D64D-BE8D-CD2C9A967689}" destId="{A1643AB4-3EBC-D443-8A03-42E396AC92E2}" srcOrd="4" destOrd="0" parTransId="{9B280081-F358-584E-B245-42C3B1419DF0}" sibTransId="{38D4815D-1014-7546-8426-0FF99968E7A7}"/>
    <dgm:cxn modelId="{A9D8BEB2-597A-1240-9381-8E9D75D57A33}" type="presOf" srcId="{E9806F73-61A9-044D-BFA7-715ABF46B1C4}" destId="{9DDA26E7-E749-0944-8BAF-87BE1897089B}" srcOrd="0" destOrd="0" presId="urn:microsoft.com/office/officeart/2005/8/layout/radial2"/>
    <dgm:cxn modelId="{2C16A2C5-DEA8-1341-A458-417FD79C5953}" type="presOf" srcId="{BDD10950-06C2-8A44-860D-9D4054D64F19}" destId="{40D3C087-9911-EB4D-A1D3-B171E7C7489E}" srcOrd="0" destOrd="0" presId="urn:microsoft.com/office/officeart/2005/8/layout/radial2"/>
    <dgm:cxn modelId="{7B7ABCE2-F6E7-C244-B4C2-09373DD62545}" srcId="{C1C94C17-FD5F-D64D-BE8D-CD2C9A967689}" destId="{52312DB3-02E3-FA47-B817-CC8E5DEB2BA0}" srcOrd="1" destOrd="0" parTransId="{E9806F73-61A9-044D-BFA7-715ABF46B1C4}" sibTransId="{490F2806-85B9-7E47-A58A-75D71DE8B035}"/>
    <dgm:cxn modelId="{F17824EB-57EF-7B4B-B235-8FE8E20622F9}" type="presOf" srcId="{A1643AB4-3EBC-D443-8A03-42E396AC92E2}" destId="{91190DA5-9D4E-4C4D-A758-973A58BE0FAE}" srcOrd="0" destOrd="0" presId="urn:microsoft.com/office/officeart/2005/8/layout/radial2"/>
    <dgm:cxn modelId="{DCE4C9F1-E569-E84D-98D3-1010436BC68F}" srcId="{C1C94C17-FD5F-D64D-BE8D-CD2C9A967689}" destId="{4533A70B-DD8D-4941-8B3B-2D9ABB6227F9}" srcOrd="3" destOrd="0" parTransId="{BDD10950-06C2-8A44-860D-9D4054D64F19}" sibTransId="{E1A569C2-B66C-FE49-A938-237F1CF5FCA4}"/>
    <dgm:cxn modelId="{17F477BC-E1BD-9948-9E42-8488F565F0C4}" type="presParOf" srcId="{ECCB40D1-8ADA-904E-913A-90C37C5293DE}" destId="{19DADFBC-70DB-5145-BC05-455760F953D8}" srcOrd="0" destOrd="0" presId="urn:microsoft.com/office/officeart/2005/8/layout/radial2"/>
    <dgm:cxn modelId="{3A5CD40B-B961-E344-8D14-EA80E120C5F1}" type="presParOf" srcId="{19DADFBC-70DB-5145-BC05-455760F953D8}" destId="{96EE9D38-B7A7-CF45-BB12-B15473618CEB}" srcOrd="0" destOrd="0" presId="urn:microsoft.com/office/officeart/2005/8/layout/radial2"/>
    <dgm:cxn modelId="{BBF60715-18DC-6946-944F-446125F0FCDD}" type="presParOf" srcId="{96EE9D38-B7A7-CF45-BB12-B15473618CEB}" destId="{380AE2CA-6822-0646-A9E8-8F0681D545B8}" srcOrd="0" destOrd="0" presId="urn:microsoft.com/office/officeart/2005/8/layout/radial2"/>
    <dgm:cxn modelId="{E2A99EF9-70E9-204A-9E52-10778247EDA3}" type="presParOf" srcId="{96EE9D38-B7A7-CF45-BB12-B15473618CEB}" destId="{B64F97A4-8E39-2B40-B52F-297BC2F3BE87}" srcOrd="1" destOrd="0" presId="urn:microsoft.com/office/officeart/2005/8/layout/radial2"/>
    <dgm:cxn modelId="{B8C86588-C868-CC41-9703-528DA40E3F30}" type="presParOf" srcId="{19DADFBC-70DB-5145-BC05-455760F953D8}" destId="{39CC93D3-0CBE-734D-8B8E-9D614A5F7314}" srcOrd="1" destOrd="0" presId="urn:microsoft.com/office/officeart/2005/8/layout/radial2"/>
    <dgm:cxn modelId="{E4654663-676A-5549-8F4D-45D91A191765}" type="presParOf" srcId="{19DADFBC-70DB-5145-BC05-455760F953D8}" destId="{43F96C69-557B-6D41-8299-A8EBF50D8458}" srcOrd="2" destOrd="0" presId="urn:microsoft.com/office/officeart/2005/8/layout/radial2"/>
    <dgm:cxn modelId="{DCB891AA-BD39-F049-8C97-CAD11D22BC06}" type="presParOf" srcId="{43F96C69-557B-6D41-8299-A8EBF50D8458}" destId="{4648291E-BDE8-6841-B6BE-48CC9BEFC7AA}" srcOrd="0" destOrd="0" presId="urn:microsoft.com/office/officeart/2005/8/layout/radial2"/>
    <dgm:cxn modelId="{21241CE6-BFA8-DE41-BB50-147E635147BB}" type="presParOf" srcId="{43F96C69-557B-6D41-8299-A8EBF50D8458}" destId="{6196947D-E063-9746-AC26-4C27AEE89FE3}" srcOrd="1" destOrd="0" presId="urn:microsoft.com/office/officeart/2005/8/layout/radial2"/>
    <dgm:cxn modelId="{22F9C3A3-B8CD-1941-9E51-659B3B597577}" type="presParOf" srcId="{19DADFBC-70DB-5145-BC05-455760F953D8}" destId="{9DDA26E7-E749-0944-8BAF-87BE1897089B}" srcOrd="3" destOrd="0" presId="urn:microsoft.com/office/officeart/2005/8/layout/radial2"/>
    <dgm:cxn modelId="{FBAB8ED8-768F-9245-9533-8B008E29C076}" type="presParOf" srcId="{19DADFBC-70DB-5145-BC05-455760F953D8}" destId="{4274E6FD-E0DB-0A4F-9B9D-66DB389302F2}" srcOrd="4" destOrd="0" presId="urn:microsoft.com/office/officeart/2005/8/layout/radial2"/>
    <dgm:cxn modelId="{D5CD0302-75EB-8E4B-A2F9-3A8487C67978}" type="presParOf" srcId="{4274E6FD-E0DB-0A4F-9B9D-66DB389302F2}" destId="{F6309890-36A4-A34F-B637-C33E8E009644}" srcOrd="0" destOrd="0" presId="urn:microsoft.com/office/officeart/2005/8/layout/radial2"/>
    <dgm:cxn modelId="{77CFC918-755F-5E4F-9EAB-04E63FB94B69}" type="presParOf" srcId="{4274E6FD-E0DB-0A4F-9B9D-66DB389302F2}" destId="{51829A39-D47D-8649-B0F0-74F987A88D5B}" srcOrd="1" destOrd="0" presId="urn:microsoft.com/office/officeart/2005/8/layout/radial2"/>
    <dgm:cxn modelId="{99823532-B011-EB41-9831-5C3A8CF52FDE}" type="presParOf" srcId="{19DADFBC-70DB-5145-BC05-455760F953D8}" destId="{4B1E1293-DB2E-F84D-8639-71C5D57185DE}" srcOrd="5" destOrd="0" presId="urn:microsoft.com/office/officeart/2005/8/layout/radial2"/>
    <dgm:cxn modelId="{876BFD60-1121-1A4C-A2CA-466B43D598D4}" type="presParOf" srcId="{19DADFBC-70DB-5145-BC05-455760F953D8}" destId="{A4358DD6-9C87-1346-BB9B-405A133FC145}" srcOrd="6" destOrd="0" presId="urn:microsoft.com/office/officeart/2005/8/layout/radial2"/>
    <dgm:cxn modelId="{CEB1BE56-280A-2E43-90FE-F307D6919598}" type="presParOf" srcId="{A4358DD6-9C87-1346-BB9B-405A133FC145}" destId="{D2D285AB-57C6-EA49-926B-FA7042C0735B}" srcOrd="0" destOrd="0" presId="urn:microsoft.com/office/officeart/2005/8/layout/radial2"/>
    <dgm:cxn modelId="{3B889BEB-A24B-1041-BE70-E43A4F33FACB}" type="presParOf" srcId="{A4358DD6-9C87-1346-BB9B-405A133FC145}" destId="{757BECBE-8645-0348-A6A6-29034125703E}" srcOrd="1" destOrd="0" presId="urn:microsoft.com/office/officeart/2005/8/layout/radial2"/>
    <dgm:cxn modelId="{771E2EAD-2B0E-4341-A761-33695EA6C36B}" type="presParOf" srcId="{19DADFBC-70DB-5145-BC05-455760F953D8}" destId="{40D3C087-9911-EB4D-A1D3-B171E7C7489E}" srcOrd="7" destOrd="0" presId="urn:microsoft.com/office/officeart/2005/8/layout/radial2"/>
    <dgm:cxn modelId="{50C91DA1-1620-7440-B78E-E9A9F5B85049}" type="presParOf" srcId="{19DADFBC-70DB-5145-BC05-455760F953D8}" destId="{3059A09A-01AD-D444-AB98-0621355B5F3D}" srcOrd="8" destOrd="0" presId="urn:microsoft.com/office/officeart/2005/8/layout/radial2"/>
    <dgm:cxn modelId="{D8AE4322-C89B-F747-99FC-4BAF9F33092E}" type="presParOf" srcId="{3059A09A-01AD-D444-AB98-0621355B5F3D}" destId="{F57509BE-A1D5-834A-8FE1-DADE409EEDD4}" srcOrd="0" destOrd="0" presId="urn:microsoft.com/office/officeart/2005/8/layout/radial2"/>
    <dgm:cxn modelId="{67F440DF-1CBD-174A-BA55-CF4CF01E4340}" type="presParOf" srcId="{3059A09A-01AD-D444-AB98-0621355B5F3D}" destId="{C02E11D7-07A1-774D-983A-543BFD188710}" srcOrd="1" destOrd="0" presId="urn:microsoft.com/office/officeart/2005/8/layout/radial2"/>
    <dgm:cxn modelId="{210F296D-3D6F-4B46-BDFC-12FC3F1A1661}" type="presParOf" srcId="{19DADFBC-70DB-5145-BC05-455760F953D8}" destId="{0ECE8567-91EC-D042-B9C2-C4D2D2043EAC}" srcOrd="9" destOrd="0" presId="urn:microsoft.com/office/officeart/2005/8/layout/radial2"/>
    <dgm:cxn modelId="{DA7314AA-4083-544D-96D5-FBBE4B016C68}" type="presParOf" srcId="{19DADFBC-70DB-5145-BC05-455760F953D8}" destId="{3C74A644-66DE-0A49-8902-1A12A04F4FF0}" srcOrd="10" destOrd="0" presId="urn:microsoft.com/office/officeart/2005/8/layout/radial2"/>
    <dgm:cxn modelId="{889D36FA-372D-BF43-B0DC-2EFA507A5884}" type="presParOf" srcId="{3C74A644-66DE-0A49-8902-1A12A04F4FF0}" destId="{91190DA5-9D4E-4C4D-A758-973A58BE0FAE}" srcOrd="0" destOrd="0" presId="urn:microsoft.com/office/officeart/2005/8/layout/radial2"/>
    <dgm:cxn modelId="{375D859F-C447-4741-BAA6-9DCD49AA08CA}" type="presParOf" srcId="{3C74A644-66DE-0A49-8902-1A12A04F4FF0}" destId="{82D6F00A-AF58-EC4C-A9B3-A45AD9274B7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9CF476-5B20-0D49-881E-DEF3AC17BED0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F0FADCE7-40DB-134C-9E87-C31E20D3011F}">
      <dgm:prSet/>
      <dgm:spPr/>
      <dgm:t>
        <a:bodyPr/>
        <a:lstStyle/>
        <a:p>
          <a:r>
            <a:rPr lang="en-US" dirty="0"/>
            <a:t>UI</a:t>
          </a:r>
          <a:endParaRPr lang="en-IN" dirty="0"/>
        </a:p>
      </dgm:t>
    </dgm:pt>
    <dgm:pt modelId="{6AFAA76E-5AF3-5A41-9C89-7A5D7C5AC0E1}" type="parTrans" cxnId="{132322FA-AB6F-4241-B73A-E3FD1D936C9B}">
      <dgm:prSet/>
      <dgm:spPr/>
      <dgm:t>
        <a:bodyPr/>
        <a:lstStyle/>
        <a:p>
          <a:endParaRPr lang="en-GB"/>
        </a:p>
      </dgm:t>
    </dgm:pt>
    <dgm:pt modelId="{C876539D-BE50-2446-A35C-5010B4D910C7}" type="sibTrans" cxnId="{132322FA-AB6F-4241-B73A-E3FD1D936C9B}">
      <dgm:prSet/>
      <dgm:spPr/>
      <dgm:t>
        <a:bodyPr/>
        <a:lstStyle/>
        <a:p>
          <a:endParaRPr lang="en-GB"/>
        </a:p>
      </dgm:t>
    </dgm:pt>
    <dgm:pt modelId="{0B307EA5-98E8-FF45-8C3C-7C7144725A21}">
      <dgm:prSet/>
      <dgm:spPr/>
      <dgm:t>
        <a:bodyPr/>
        <a:lstStyle/>
        <a:p>
          <a:r>
            <a:rPr lang="en-US" dirty="0"/>
            <a:t>Business Logic</a:t>
          </a:r>
          <a:endParaRPr lang="en-IN" dirty="0"/>
        </a:p>
      </dgm:t>
    </dgm:pt>
    <dgm:pt modelId="{F1B34754-C921-EA47-B363-21DC5D4AF6C7}" type="parTrans" cxnId="{12268C7F-AC90-8B4F-BE46-7E9EEC60705B}">
      <dgm:prSet/>
      <dgm:spPr/>
      <dgm:t>
        <a:bodyPr/>
        <a:lstStyle/>
        <a:p>
          <a:endParaRPr lang="en-GB"/>
        </a:p>
      </dgm:t>
    </dgm:pt>
    <dgm:pt modelId="{74345648-F477-D74C-99BD-59E488877C61}" type="sibTrans" cxnId="{12268C7F-AC90-8B4F-BE46-7E9EEC60705B}">
      <dgm:prSet/>
      <dgm:spPr/>
      <dgm:t>
        <a:bodyPr/>
        <a:lstStyle/>
        <a:p>
          <a:endParaRPr lang="en-GB"/>
        </a:p>
      </dgm:t>
    </dgm:pt>
    <dgm:pt modelId="{DB298AE2-A468-5C4D-A061-05633A77AA5C}">
      <dgm:prSet/>
      <dgm:spPr/>
      <dgm:t>
        <a:bodyPr/>
        <a:lstStyle/>
        <a:p>
          <a:r>
            <a:rPr lang="en-US" dirty="0"/>
            <a:t>Data driver</a:t>
          </a:r>
          <a:endParaRPr lang="en-IN" dirty="0"/>
        </a:p>
      </dgm:t>
    </dgm:pt>
    <dgm:pt modelId="{0E10F5F0-C606-AB47-A9DC-3181F1712CCA}" type="parTrans" cxnId="{1A9AACFC-B357-5D49-9D19-DE961A9F9FF7}">
      <dgm:prSet/>
      <dgm:spPr/>
      <dgm:t>
        <a:bodyPr/>
        <a:lstStyle/>
        <a:p>
          <a:endParaRPr lang="en-GB"/>
        </a:p>
      </dgm:t>
    </dgm:pt>
    <dgm:pt modelId="{5D30E1BE-BBE0-0342-BE9D-40F73B0CCEDA}" type="sibTrans" cxnId="{1A9AACFC-B357-5D49-9D19-DE961A9F9FF7}">
      <dgm:prSet/>
      <dgm:spPr/>
      <dgm:t>
        <a:bodyPr/>
        <a:lstStyle/>
        <a:p>
          <a:endParaRPr lang="en-GB"/>
        </a:p>
      </dgm:t>
    </dgm:pt>
    <dgm:pt modelId="{6A05B67F-2D7E-654E-8C61-16437AEE083B}">
      <dgm:prSet/>
      <dgm:spPr/>
      <dgm:t>
        <a:bodyPr/>
        <a:lstStyle/>
        <a:p>
          <a:r>
            <a:rPr lang="en-US" dirty="0"/>
            <a:t>Database</a:t>
          </a:r>
          <a:endParaRPr lang="en-IN" dirty="0"/>
        </a:p>
      </dgm:t>
    </dgm:pt>
    <dgm:pt modelId="{6984B499-0197-AF4E-AF59-CD6CD6B4C5A9}" type="parTrans" cxnId="{67EF479A-8B4A-614D-94F5-6747463FD09A}">
      <dgm:prSet/>
      <dgm:spPr/>
      <dgm:t>
        <a:bodyPr/>
        <a:lstStyle/>
        <a:p>
          <a:endParaRPr lang="en-GB"/>
        </a:p>
      </dgm:t>
    </dgm:pt>
    <dgm:pt modelId="{DB668154-929E-6443-A4B3-3B9B56C7FB9D}" type="sibTrans" cxnId="{67EF479A-8B4A-614D-94F5-6747463FD09A}">
      <dgm:prSet/>
      <dgm:spPr/>
      <dgm:t>
        <a:bodyPr/>
        <a:lstStyle/>
        <a:p>
          <a:endParaRPr lang="en-GB"/>
        </a:p>
      </dgm:t>
    </dgm:pt>
    <dgm:pt modelId="{8AB3D213-C4E1-CA4F-8483-4A631B8BD71A}" type="pres">
      <dgm:prSet presAssocID="{D09CF476-5B20-0D49-881E-DEF3AC17BED0}" presName="linearFlow" presStyleCnt="0">
        <dgm:presLayoutVars>
          <dgm:dir/>
          <dgm:resizeHandles val="exact"/>
        </dgm:presLayoutVars>
      </dgm:prSet>
      <dgm:spPr/>
    </dgm:pt>
    <dgm:pt modelId="{DE3FC81E-71CF-3145-AA49-8FADE0F79906}" type="pres">
      <dgm:prSet presAssocID="{F0FADCE7-40DB-134C-9E87-C31E20D3011F}" presName="composite" presStyleCnt="0"/>
      <dgm:spPr/>
    </dgm:pt>
    <dgm:pt modelId="{7D70F876-DC29-2841-8CA1-8E86915535CD}" type="pres">
      <dgm:prSet presAssocID="{F0FADCE7-40DB-134C-9E87-C31E20D3011F}" presName="imgShp" presStyleLbl="fgImgPlace1" presStyleIdx="0" presStyleCnt="4"/>
      <dgm:spPr>
        <a:noFill/>
        <a:ln>
          <a:noFill/>
        </a:ln>
      </dgm:spPr>
    </dgm:pt>
    <dgm:pt modelId="{6FA65167-4457-2F42-88BD-C568DDCCB4BC}" type="pres">
      <dgm:prSet presAssocID="{F0FADCE7-40DB-134C-9E87-C31E20D3011F}" presName="txShp" presStyleLbl="node1" presStyleIdx="0" presStyleCnt="4" custLinFactNeighborX="-34793" custLinFactNeighborY="59181">
        <dgm:presLayoutVars>
          <dgm:bulletEnabled val="1"/>
        </dgm:presLayoutVars>
      </dgm:prSet>
      <dgm:spPr/>
    </dgm:pt>
    <dgm:pt modelId="{435E8429-3D59-3046-87A9-848659F98CD7}" type="pres">
      <dgm:prSet presAssocID="{C876539D-BE50-2446-A35C-5010B4D910C7}" presName="spacing" presStyleCnt="0"/>
      <dgm:spPr/>
    </dgm:pt>
    <dgm:pt modelId="{19273800-7219-4740-8337-E3EE6AE14949}" type="pres">
      <dgm:prSet presAssocID="{0B307EA5-98E8-FF45-8C3C-7C7144725A21}" presName="composite" presStyleCnt="0"/>
      <dgm:spPr/>
    </dgm:pt>
    <dgm:pt modelId="{FB81423C-5335-C746-95E0-5BD1CDAB3B91}" type="pres">
      <dgm:prSet presAssocID="{0B307EA5-98E8-FF45-8C3C-7C7144725A21}" presName="imgShp" presStyleLbl="fgImgPlace1" presStyleIdx="1" presStyleCnt="4"/>
      <dgm:spPr>
        <a:noFill/>
        <a:ln>
          <a:noFill/>
        </a:ln>
      </dgm:spPr>
    </dgm:pt>
    <dgm:pt modelId="{D260CAD9-44ED-5D44-976E-3631E34279C7}" type="pres">
      <dgm:prSet presAssocID="{0B307EA5-98E8-FF45-8C3C-7C7144725A21}" presName="txShp" presStyleLbl="node1" presStyleIdx="1" presStyleCnt="4" custLinFactNeighborX="-36840" custLinFactNeighborY="40632">
        <dgm:presLayoutVars>
          <dgm:bulletEnabled val="1"/>
        </dgm:presLayoutVars>
      </dgm:prSet>
      <dgm:spPr/>
    </dgm:pt>
    <dgm:pt modelId="{D7F4A558-C8B8-6448-97C8-72D9DA135E6B}" type="pres">
      <dgm:prSet presAssocID="{74345648-F477-D74C-99BD-59E488877C61}" presName="spacing" presStyleCnt="0"/>
      <dgm:spPr/>
    </dgm:pt>
    <dgm:pt modelId="{582FF259-555C-F341-BCD2-F9B3D52A9022}" type="pres">
      <dgm:prSet presAssocID="{DB298AE2-A468-5C4D-A061-05633A77AA5C}" presName="composite" presStyleCnt="0"/>
      <dgm:spPr/>
    </dgm:pt>
    <dgm:pt modelId="{EC1A1181-80D6-1F47-BE1A-3364F3ED1E72}" type="pres">
      <dgm:prSet presAssocID="{DB298AE2-A468-5C4D-A061-05633A77AA5C}" presName="imgShp" presStyleLbl="fgImgPlace1" presStyleIdx="2" presStyleCnt="4"/>
      <dgm:spPr>
        <a:noFill/>
        <a:ln>
          <a:noFill/>
        </a:ln>
      </dgm:spPr>
    </dgm:pt>
    <dgm:pt modelId="{9199DDAB-7A5D-614A-AF13-A35D6E346553}" type="pres">
      <dgm:prSet presAssocID="{DB298AE2-A468-5C4D-A061-05633A77AA5C}" presName="txShp" presStyleLbl="node1" presStyleIdx="2" presStyleCnt="4" custLinFactNeighborX="-34793" custLinFactNeighborY="16019">
        <dgm:presLayoutVars>
          <dgm:bulletEnabled val="1"/>
        </dgm:presLayoutVars>
      </dgm:prSet>
      <dgm:spPr/>
    </dgm:pt>
    <dgm:pt modelId="{ED235103-D2A6-9540-B325-0969962BE29D}" type="pres">
      <dgm:prSet presAssocID="{5D30E1BE-BBE0-0342-BE9D-40F73B0CCEDA}" presName="spacing" presStyleCnt="0"/>
      <dgm:spPr/>
    </dgm:pt>
    <dgm:pt modelId="{E86630C3-6153-0D47-8BEB-F6EA9583ADE1}" type="pres">
      <dgm:prSet presAssocID="{6A05B67F-2D7E-654E-8C61-16437AEE083B}" presName="composite" presStyleCnt="0"/>
      <dgm:spPr/>
    </dgm:pt>
    <dgm:pt modelId="{EB70034A-9030-1A42-94EE-ADFC488CA9E2}" type="pres">
      <dgm:prSet presAssocID="{6A05B67F-2D7E-654E-8C61-16437AEE083B}" presName="imgShp" presStyleLbl="fgImgPlace1" presStyleIdx="3" presStyleCnt="4"/>
      <dgm:spPr>
        <a:noFill/>
        <a:ln>
          <a:noFill/>
        </a:ln>
      </dgm:spPr>
    </dgm:pt>
    <dgm:pt modelId="{FC0A3495-3F69-5C47-97E3-07DCC105302D}" type="pres">
      <dgm:prSet presAssocID="{6A05B67F-2D7E-654E-8C61-16437AEE083B}" presName="txShp" presStyleLbl="node1" presStyleIdx="3" presStyleCnt="4" custLinFactNeighborX="-34793" custLinFactNeighborY="-6695">
        <dgm:presLayoutVars>
          <dgm:bulletEnabled val="1"/>
        </dgm:presLayoutVars>
      </dgm:prSet>
      <dgm:spPr/>
    </dgm:pt>
  </dgm:ptLst>
  <dgm:cxnLst>
    <dgm:cxn modelId="{55BBB83C-D32B-9F48-AB9E-83AFC684573C}" type="presOf" srcId="{D09CF476-5B20-0D49-881E-DEF3AC17BED0}" destId="{8AB3D213-C4E1-CA4F-8483-4A631B8BD71A}" srcOrd="0" destOrd="0" presId="urn:microsoft.com/office/officeart/2005/8/layout/vList3"/>
    <dgm:cxn modelId="{7E20A33E-248E-CB43-B53E-BC3C3861FBB7}" type="presOf" srcId="{DB298AE2-A468-5C4D-A061-05633A77AA5C}" destId="{9199DDAB-7A5D-614A-AF13-A35D6E346553}" srcOrd="0" destOrd="0" presId="urn:microsoft.com/office/officeart/2005/8/layout/vList3"/>
    <dgm:cxn modelId="{52D87D5A-F09A-4549-A68A-1D3E5C674458}" type="presOf" srcId="{6A05B67F-2D7E-654E-8C61-16437AEE083B}" destId="{FC0A3495-3F69-5C47-97E3-07DCC105302D}" srcOrd="0" destOrd="0" presId="urn:microsoft.com/office/officeart/2005/8/layout/vList3"/>
    <dgm:cxn modelId="{12268C7F-AC90-8B4F-BE46-7E9EEC60705B}" srcId="{D09CF476-5B20-0D49-881E-DEF3AC17BED0}" destId="{0B307EA5-98E8-FF45-8C3C-7C7144725A21}" srcOrd="1" destOrd="0" parTransId="{F1B34754-C921-EA47-B363-21DC5D4AF6C7}" sibTransId="{74345648-F477-D74C-99BD-59E488877C61}"/>
    <dgm:cxn modelId="{67EF479A-8B4A-614D-94F5-6747463FD09A}" srcId="{D09CF476-5B20-0D49-881E-DEF3AC17BED0}" destId="{6A05B67F-2D7E-654E-8C61-16437AEE083B}" srcOrd="3" destOrd="0" parTransId="{6984B499-0197-AF4E-AF59-CD6CD6B4C5A9}" sibTransId="{DB668154-929E-6443-A4B3-3B9B56C7FB9D}"/>
    <dgm:cxn modelId="{589495BF-A001-7A4E-8A4D-02ED81CB9EAA}" type="presOf" srcId="{0B307EA5-98E8-FF45-8C3C-7C7144725A21}" destId="{D260CAD9-44ED-5D44-976E-3631E34279C7}" srcOrd="0" destOrd="0" presId="urn:microsoft.com/office/officeart/2005/8/layout/vList3"/>
    <dgm:cxn modelId="{C131AEE1-1188-A641-967C-82216887B5A2}" type="presOf" srcId="{F0FADCE7-40DB-134C-9E87-C31E20D3011F}" destId="{6FA65167-4457-2F42-88BD-C568DDCCB4BC}" srcOrd="0" destOrd="0" presId="urn:microsoft.com/office/officeart/2005/8/layout/vList3"/>
    <dgm:cxn modelId="{132322FA-AB6F-4241-B73A-E3FD1D936C9B}" srcId="{D09CF476-5B20-0D49-881E-DEF3AC17BED0}" destId="{F0FADCE7-40DB-134C-9E87-C31E20D3011F}" srcOrd="0" destOrd="0" parTransId="{6AFAA76E-5AF3-5A41-9C89-7A5D7C5AC0E1}" sibTransId="{C876539D-BE50-2446-A35C-5010B4D910C7}"/>
    <dgm:cxn modelId="{1A9AACFC-B357-5D49-9D19-DE961A9F9FF7}" srcId="{D09CF476-5B20-0D49-881E-DEF3AC17BED0}" destId="{DB298AE2-A468-5C4D-A061-05633A77AA5C}" srcOrd="2" destOrd="0" parTransId="{0E10F5F0-C606-AB47-A9DC-3181F1712CCA}" sibTransId="{5D30E1BE-BBE0-0342-BE9D-40F73B0CCEDA}"/>
    <dgm:cxn modelId="{C43B4C18-95FA-904F-A498-1A0433190880}" type="presParOf" srcId="{8AB3D213-C4E1-CA4F-8483-4A631B8BD71A}" destId="{DE3FC81E-71CF-3145-AA49-8FADE0F79906}" srcOrd="0" destOrd="0" presId="urn:microsoft.com/office/officeart/2005/8/layout/vList3"/>
    <dgm:cxn modelId="{12DF64D3-0730-3341-8E34-FE2174CEFAEC}" type="presParOf" srcId="{DE3FC81E-71CF-3145-AA49-8FADE0F79906}" destId="{7D70F876-DC29-2841-8CA1-8E86915535CD}" srcOrd="0" destOrd="0" presId="urn:microsoft.com/office/officeart/2005/8/layout/vList3"/>
    <dgm:cxn modelId="{68ACA3AF-A52E-DD4A-A912-3EACDF898933}" type="presParOf" srcId="{DE3FC81E-71CF-3145-AA49-8FADE0F79906}" destId="{6FA65167-4457-2F42-88BD-C568DDCCB4BC}" srcOrd="1" destOrd="0" presId="urn:microsoft.com/office/officeart/2005/8/layout/vList3"/>
    <dgm:cxn modelId="{2336ACF8-F10B-3F40-B020-F6A19FDF0D34}" type="presParOf" srcId="{8AB3D213-C4E1-CA4F-8483-4A631B8BD71A}" destId="{435E8429-3D59-3046-87A9-848659F98CD7}" srcOrd="1" destOrd="0" presId="urn:microsoft.com/office/officeart/2005/8/layout/vList3"/>
    <dgm:cxn modelId="{E12F55FD-0EAC-5241-866B-5BDF6D8045C6}" type="presParOf" srcId="{8AB3D213-C4E1-CA4F-8483-4A631B8BD71A}" destId="{19273800-7219-4740-8337-E3EE6AE14949}" srcOrd="2" destOrd="0" presId="urn:microsoft.com/office/officeart/2005/8/layout/vList3"/>
    <dgm:cxn modelId="{ADE361CE-6F53-E34C-AAA8-F4C31D370172}" type="presParOf" srcId="{19273800-7219-4740-8337-E3EE6AE14949}" destId="{FB81423C-5335-C746-95E0-5BD1CDAB3B91}" srcOrd="0" destOrd="0" presId="urn:microsoft.com/office/officeart/2005/8/layout/vList3"/>
    <dgm:cxn modelId="{B1AED3DF-4E45-2B4B-A8CD-33361803E332}" type="presParOf" srcId="{19273800-7219-4740-8337-E3EE6AE14949}" destId="{D260CAD9-44ED-5D44-976E-3631E34279C7}" srcOrd="1" destOrd="0" presId="urn:microsoft.com/office/officeart/2005/8/layout/vList3"/>
    <dgm:cxn modelId="{2119C447-5416-514D-8F07-A82822EAB889}" type="presParOf" srcId="{8AB3D213-C4E1-CA4F-8483-4A631B8BD71A}" destId="{D7F4A558-C8B8-6448-97C8-72D9DA135E6B}" srcOrd="3" destOrd="0" presId="urn:microsoft.com/office/officeart/2005/8/layout/vList3"/>
    <dgm:cxn modelId="{385893B5-8110-A04E-A208-D9B3EF292A11}" type="presParOf" srcId="{8AB3D213-C4E1-CA4F-8483-4A631B8BD71A}" destId="{582FF259-555C-F341-BCD2-F9B3D52A9022}" srcOrd="4" destOrd="0" presId="urn:microsoft.com/office/officeart/2005/8/layout/vList3"/>
    <dgm:cxn modelId="{B90029AC-B266-6A4C-B869-2A8DF725F2D9}" type="presParOf" srcId="{582FF259-555C-F341-BCD2-F9B3D52A9022}" destId="{EC1A1181-80D6-1F47-BE1A-3364F3ED1E72}" srcOrd="0" destOrd="0" presId="urn:microsoft.com/office/officeart/2005/8/layout/vList3"/>
    <dgm:cxn modelId="{F50B3014-E4BB-9740-BE86-F10616023FB6}" type="presParOf" srcId="{582FF259-555C-F341-BCD2-F9B3D52A9022}" destId="{9199DDAB-7A5D-614A-AF13-A35D6E346553}" srcOrd="1" destOrd="0" presId="urn:microsoft.com/office/officeart/2005/8/layout/vList3"/>
    <dgm:cxn modelId="{FA6BFD6D-7071-9247-92DA-989F83DF59BE}" type="presParOf" srcId="{8AB3D213-C4E1-CA4F-8483-4A631B8BD71A}" destId="{ED235103-D2A6-9540-B325-0969962BE29D}" srcOrd="5" destOrd="0" presId="urn:microsoft.com/office/officeart/2005/8/layout/vList3"/>
    <dgm:cxn modelId="{778C4C37-9293-9741-B150-1BF89A00511E}" type="presParOf" srcId="{8AB3D213-C4E1-CA4F-8483-4A631B8BD71A}" destId="{E86630C3-6153-0D47-8BEB-F6EA9583ADE1}" srcOrd="6" destOrd="0" presId="urn:microsoft.com/office/officeart/2005/8/layout/vList3"/>
    <dgm:cxn modelId="{F4597F65-53EA-4449-A8A2-ED988842A754}" type="presParOf" srcId="{E86630C3-6153-0D47-8BEB-F6EA9583ADE1}" destId="{EB70034A-9030-1A42-94EE-ADFC488CA9E2}" srcOrd="0" destOrd="0" presId="urn:microsoft.com/office/officeart/2005/8/layout/vList3"/>
    <dgm:cxn modelId="{E72C0216-E956-DB4A-A8EB-4CABBDE0523B}" type="presParOf" srcId="{E86630C3-6153-0D47-8BEB-F6EA9583ADE1}" destId="{FC0A3495-3F69-5C47-97E3-07DCC105302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5A64DA-FD69-6E47-B296-04793FA623F2}" type="doc">
      <dgm:prSet loTypeId="urn:microsoft.com/office/officeart/2005/8/layout/vList2" loCatId="relationship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GB"/>
        </a:p>
      </dgm:t>
    </dgm:pt>
    <dgm:pt modelId="{B9D21D7F-DF46-644E-B606-F8C1A8DBA532}">
      <dgm:prSet/>
      <dgm:spPr/>
      <dgm:t>
        <a:bodyPr/>
        <a:lstStyle/>
        <a:p>
          <a:r>
            <a:rPr lang="en-US"/>
            <a:t>Virtual and Distributed environment</a:t>
          </a:r>
          <a:endParaRPr lang="en-IN"/>
        </a:p>
      </dgm:t>
    </dgm:pt>
    <dgm:pt modelId="{DCB90B19-9769-704B-BD2E-779450F70E51}" type="parTrans" cxnId="{88BDE62D-A2BE-274C-A8A1-B9E324589F00}">
      <dgm:prSet/>
      <dgm:spPr/>
      <dgm:t>
        <a:bodyPr/>
        <a:lstStyle/>
        <a:p>
          <a:endParaRPr lang="en-GB"/>
        </a:p>
      </dgm:t>
    </dgm:pt>
    <dgm:pt modelId="{DFAE6368-EBF2-2C43-8337-2777D05523A3}" type="sibTrans" cxnId="{88BDE62D-A2BE-274C-A8A1-B9E324589F00}">
      <dgm:prSet/>
      <dgm:spPr/>
      <dgm:t>
        <a:bodyPr/>
        <a:lstStyle/>
        <a:p>
          <a:endParaRPr lang="en-GB"/>
        </a:p>
      </dgm:t>
    </dgm:pt>
    <dgm:pt modelId="{9B7587F2-0ADE-AD4A-AFD3-5682FDE7E9F4}">
      <dgm:prSet/>
      <dgm:spPr/>
      <dgm:t>
        <a:bodyPr/>
        <a:lstStyle/>
        <a:p>
          <a:r>
            <a:rPr lang="en-US"/>
            <a:t>Dynamic data models</a:t>
          </a:r>
          <a:endParaRPr lang="en-IN"/>
        </a:p>
      </dgm:t>
    </dgm:pt>
    <dgm:pt modelId="{FC56C6E1-164D-7149-A3E4-EA174CA2940C}" type="parTrans" cxnId="{A270C9C3-C90C-0D44-8A1D-B2FB711B32E6}">
      <dgm:prSet/>
      <dgm:spPr/>
      <dgm:t>
        <a:bodyPr/>
        <a:lstStyle/>
        <a:p>
          <a:endParaRPr lang="en-GB"/>
        </a:p>
      </dgm:t>
    </dgm:pt>
    <dgm:pt modelId="{5EBB472B-C395-7C4F-9684-663D65035CBC}" type="sibTrans" cxnId="{A270C9C3-C90C-0D44-8A1D-B2FB711B32E6}">
      <dgm:prSet/>
      <dgm:spPr/>
      <dgm:t>
        <a:bodyPr/>
        <a:lstStyle/>
        <a:p>
          <a:endParaRPr lang="en-GB"/>
        </a:p>
      </dgm:t>
    </dgm:pt>
    <dgm:pt modelId="{8C861E4F-9F49-1545-B317-D60D5A75437C}">
      <dgm:prSet/>
      <dgm:spPr/>
      <dgm:t>
        <a:bodyPr/>
        <a:lstStyle/>
        <a:p>
          <a:r>
            <a:rPr lang="en-US"/>
            <a:t>Loosely coupled</a:t>
          </a:r>
          <a:endParaRPr lang="en-IN"/>
        </a:p>
      </dgm:t>
    </dgm:pt>
    <dgm:pt modelId="{77432FE2-A632-D84C-9CC1-6E3E5F2695E7}" type="parTrans" cxnId="{296E957A-6959-4245-8490-2C2F84FAF6D2}">
      <dgm:prSet/>
      <dgm:spPr/>
      <dgm:t>
        <a:bodyPr/>
        <a:lstStyle/>
        <a:p>
          <a:endParaRPr lang="en-GB"/>
        </a:p>
      </dgm:t>
    </dgm:pt>
    <dgm:pt modelId="{9BAF5405-69EA-DD41-8911-B387E9387F17}" type="sibTrans" cxnId="{296E957A-6959-4245-8490-2C2F84FAF6D2}">
      <dgm:prSet/>
      <dgm:spPr/>
      <dgm:t>
        <a:bodyPr/>
        <a:lstStyle/>
        <a:p>
          <a:endParaRPr lang="en-GB"/>
        </a:p>
      </dgm:t>
    </dgm:pt>
    <dgm:pt modelId="{CEF31D39-A995-3F46-81B4-DC2EEEF73AA1}">
      <dgm:prSet/>
      <dgm:spPr/>
      <dgm:t>
        <a:bodyPr/>
        <a:lstStyle/>
        <a:p>
          <a:r>
            <a:rPr lang="en-US"/>
            <a:t>Multi data sources</a:t>
          </a:r>
          <a:endParaRPr lang="en-IN"/>
        </a:p>
      </dgm:t>
    </dgm:pt>
    <dgm:pt modelId="{86373FB5-5817-F046-8934-82A59F06082D}" type="parTrans" cxnId="{7C6609ED-001B-B94C-A308-AEFF5F405457}">
      <dgm:prSet/>
      <dgm:spPr/>
      <dgm:t>
        <a:bodyPr/>
        <a:lstStyle/>
        <a:p>
          <a:endParaRPr lang="en-GB"/>
        </a:p>
      </dgm:t>
    </dgm:pt>
    <dgm:pt modelId="{7389F831-9F46-A34F-8067-381641856538}" type="sibTrans" cxnId="{7C6609ED-001B-B94C-A308-AEFF5F405457}">
      <dgm:prSet/>
      <dgm:spPr/>
      <dgm:t>
        <a:bodyPr/>
        <a:lstStyle/>
        <a:p>
          <a:endParaRPr lang="en-GB"/>
        </a:p>
      </dgm:t>
    </dgm:pt>
    <dgm:pt modelId="{19F2B730-697A-654B-B16B-D6C97A44E5CB}">
      <dgm:prSet/>
      <dgm:spPr/>
      <dgm:t>
        <a:bodyPr/>
        <a:lstStyle/>
        <a:p>
          <a:r>
            <a:rPr lang="en-US" dirty="0"/>
            <a:t>Multi </a:t>
          </a:r>
          <a:r>
            <a:rPr lang="en-US" dirty="0">
              <a:latin typeface="Fira Sans" panose="020B0503050000020004" pitchFamily="34" charset="0"/>
            </a:rPr>
            <a:t>dimensional</a:t>
          </a:r>
          <a:r>
            <a:rPr lang="en-US" dirty="0"/>
            <a:t> delivery pipelines</a:t>
          </a:r>
          <a:endParaRPr lang="en-IN" dirty="0"/>
        </a:p>
      </dgm:t>
    </dgm:pt>
    <dgm:pt modelId="{707394DF-719F-1E44-A0F0-C75B528AF8AF}" type="parTrans" cxnId="{28B15517-B0CD-C04C-8A82-786ABBC5B7E9}">
      <dgm:prSet/>
      <dgm:spPr/>
      <dgm:t>
        <a:bodyPr/>
        <a:lstStyle/>
        <a:p>
          <a:endParaRPr lang="en-GB"/>
        </a:p>
      </dgm:t>
    </dgm:pt>
    <dgm:pt modelId="{B356807B-7A45-E447-8D60-FBAABA1E479C}" type="sibTrans" cxnId="{28B15517-B0CD-C04C-8A82-786ABBC5B7E9}">
      <dgm:prSet/>
      <dgm:spPr/>
      <dgm:t>
        <a:bodyPr/>
        <a:lstStyle/>
        <a:p>
          <a:endParaRPr lang="en-GB"/>
        </a:p>
      </dgm:t>
    </dgm:pt>
    <dgm:pt modelId="{67F02EAF-F269-CD4F-8F6B-4B7AEEC8B0D7}">
      <dgm:prSet/>
      <dgm:spPr/>
      <dgm:t>
        <a:bodyPr/>
        <a:lstStyle/>
        <a:p>
          <a:r>
            <a:rPr lang="en-US" dirty="0"/>
            <a:t>Easily scalable and unscalable</a:t>
          </a:r>
          <a:endParaRPr lang="en-IN" dirty="0"/>
        </a:p>
      </dgm:t>
    </dgm:pt>
    <dgm:pt modelId="{A24A30A5-BA8D-3641-A145-E156268CFBB9}" type="parTrans" cxnId="{D08A89DD-574B-354A-A597-750B6945C3B9}">
      <dgm:prSet/>
      <dgm:spPr/>
      <dgm:t>
        <a:bodyPr/>
        <a:lstStyle/>
        <a:p>
          <a:endParaRPr lang="en-GB"/>
        </a:p>
      </dgm:t>
    </dgm:pt>
    <dgm:pt modelId="{4131CD14-DFB0-014B-9891-A12C83DC6511}" type="sibTrans" cxnId="{D08A89DD-574B-354A-A597-750B6945C3B9}">
      <dgm:prSet/>
      <dgm:spPr/>
      <dgm:t>
        <a:bodyPr/>
        <a:lstStyle/>
        <a:p>
          <a:endParaRPr lang="en-GB"/>
        </a:p>
      </dgm:t>
    </dgm:pt>
    <dgm:pt modelId="{E76D6A01-DC2A-C548-A48D-E3315CCD7A59}" type="pres">
      <dgm:prSet presAssocID="{E05A64DA-FD69-6E47-B296-04793FA623F2}" presName="linear" presStyleCnt="0">
        <dgm:presLayoutVars>
          <dgm:animLvl val="lvl"/>
          <dgm:resizeHandles val="exact"/>
        </dgm:presLayoutVars>
      </dgm:prSet>
      <dgm:spPr/>
    </dgm:pt>
    <dgm:pt modelId="{1A5EEFBC-0799-CB4B-A938-969AE548777F}" type="pres">
      <dgm:prSet presAssocID="{B9D21D7F-DF46-644E-B606-F8C1A8DBA53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8BDFFEE-97F1-2643-97AC-41DD263ACCD8}" type="pres">
      <dgm:prSet presAssocID="{DFAE6368-EBF2-2C43-8337-2777D05523A3}" presName="spacer" presStyleCnt="0"/>
      <dgm:spPr/>
    </dgm:pt>
    <dgm:pt modelId="{ECB5C9E4-FD9E-3948-81CC-540517F2D000}" type="pres">
      <dgm:prSet presAssocID="{9B7587F2-0ADE-AD4A-AFD3-5682FDE7E9F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9E400D6-47B5-754E-822A-BA888031C0D1}" type="pres">
      <dgm:prSet presAssocID="{5EBB472B-C395-7C4F-9684-663D65035CBC}" presName="spacer" presStyleCnt="0"/>
      <dgm:spPr/>
    </dgm:pt>
    <dgm:pt modelId="{0A94260B-C2A7-8A40-965B-1A60496E5931}" type="pres">
      <dgm:prSet presAssocID="{8C861E4F-9F49-1545-B317-D60D5A75437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A63F334-02B6-9344-AC21-8B8F44A07BD8}" type="pres">
      <dgm:prSet presAssocID="{9BAF5405-69EA-DD41-8911-B387E9387F17}" presName="spacer" presStyleCnt="0"/>
      <dgm:spPr/>
    </dgm:pt>
    <dgm:pt modelId="{D7DB612F-F8DF-A543-9304-BD377D6C14DB}" type="pres">
      <dgm:prSet presAssocID="{CEF31D39-A995-3F46-81B4-DC2EEEF73AA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DBFFA83-7896-984E-93B5-0BECB74F50B8}" type="pres">
      <dgm:prSet presAssocID="{7389F831-9F46-A34F-8067-381641856538}" presName="spacer" presStyleCnt="0"/>
      <dgm:spPr/>
    </dgm:pt>
    <dgm:pt modelId="{61CF1872-8EAF-3C41-8AA2-609BC6FE65B8}" type="pres">
      <dgm:prSet presAssocID="{19F2B730-697A-654B-B16B-D6C97A44E5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E82F89F-4B03-8349-93E2-E8CFF57FDE28}" type="pres">
      <dgm:prSet presAssocID="{B356807B-7A45-E447-8D60-FBAABA1E479C}" presName="spacer" presStyleCnt="0"/>
      <dgm:spPr/>
    </dgm:pt>
    <dgm:pt modelId="{69B087C6-67C4-964F-AA30-212D9660B13E}" type="pres">
      <dgm:prSet presAssocID="{67F02EAF-F269-CD4F-8F6B-4B7AEEC8B0D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800D00A-23B5-374C-8954-AD07CBEA646E}" type="presOf" srcId="{E05A64DA-FD69-6E47-B296-04793FA623F2}" destId="{E76D6A01-DC2A-C548-A48D-E3315CCD7A59}" srcOrd="0" destOrd="0" presId="urn:microsoft.com/office/officeart/2005/8/layout/vList2"/>
    <dgm:cxn modelId="{28B15517-B0CD-C04C-8A82-786ABBC5B7E9}" srcId="{E05A64DA-FD69-6E47-B296-04793FA623F2}" destId="{19F2B730-697A-654B-B16B-D6C97A44E5CB}" srcOrd="4" destOrd="0" parTransId="{707394DF-719F-1E44-A0F0-C75B528AF8AF}" sibTransId="{B356807B-7A45-E447-8D60-FBAABA1E479C}"/>
    <dgm:cxn modelId="{25006B1B-A814-9D4C-931B-E9ACE3F8D01E}" type="presOf" srcId="{8C861E4F-9F49-1545-B317-D60D5A75437C}" destId="{0A94260B-C2A7-8A40-965B-1A60496E5931}" srcOrd="0" destOrd="0" presId="urn:microsoft.com/office/officeart/2005/8/layout/vList2"/>
    <dgm:cxn modelId="{88BDE62D-A2BE-274C-A8A1-B9E324589F00}" srcId="{E05A64DA-FD69-6E47-B296-04793FA623F2}" destId="{B9D21D7F-DF46-644E-B606-F8C1A8DBA532}" srcOrd="0" destOrd="0" parTransId="{DCB90B19-9769-704B-BD2E-779450F70E51}" sibTransId="{DFAE6368-EBF2-2C43-8337-2777D05523A3}"/>
    <dgm:cxn modelId="{45704B68-8230-6641-BF8A-DBD045B19501}" type="presOf" srcId="{19F2B730-697A-654B-B16B-D6C97A44E5CB}" destId="{61CF1872-8EAF-3C41-8AA2-609BC6FE65B8}" srcOrd="0" destOrd="0" presId="urn:microsoft.com/office/officeart/2005/8/layout/vList2"/>
    <dgm:cxn modelId="{296E957A-6959-4245-8490-2C2F84FAF6D2}" srcId="{E05A64DA-FD69-6E47-B296-04793FA623F2}" destId="{8C861E4F-9F49-1545-B317-D60D5A75437C}" srcOrd="2" destOrd="0" parTransId="{77432FE2-A632-D84C-9CC1-6E3E5F2695E7}" sibTransId="{9BAF5405-69EA-DD41-8911-B387E9387F17}"/>
    <dgm:cxn modelId="{9628F189-83E4-E44A-9B0E-3C3648DE3016}" type="presOf" srcId="{B9D21D7F-DF46-644E-B606-F8C1A8DBA532}" destId="{1A5EEFBC-0799-CB4B-A938-969AE548777F}" srcOrd="0" destOrd="0" presId="urn:microsoft.com/office/officeart/2005/8/layout/vList2"/>
    <dgm:cxn modelId="{88507EAA-16E8-A147-9FEB-02B9EF1061E4}" type="presOf" srcId="{9B7587F2-0ADE-AD4A-AFD3-5682FDE7E9F4}" destId="{ECB5C9E4-FD9E-3948-81CC-540517F2D000}" srcOrd="0" destOrd="0" presId="urn:microsoft.com/office/officeart/2005/8/layout/vList2"/>
    <dgm:cxn modelId="{A270C9C3-C90C-0D44-8A1D-B2FB711B32E6}" srcId="{E05A64DA-FD69-6E47-B296-04793FA623F2}" destId="{9B7587F2-0ADE-AD4A-AFD3-5682FDE7E9F4}" srcOrd="1" destOrd="0" parTransId="{FC56C6E1-164D-7149-A3E4-EA174CA2940C}" sibTransId="{5EBB472B-C395-7C4F-9684-663D65035CBC}"/>
    <dgm:cxn modelId="{D08A89DD-574B-354A-A597-750B6945C3B9}" srcId="{E05A64DA-FD69-6E47-B296-04793FA623F2}" destId="{67F02EAF-F269-CD4F-8F6B-4B7AEEC8B0D7}" srcOrd="5" destOrd="0" parTransId="{A24A30A5-BA8D-3641-A145-E156268CFBB9}" sibTransId="{4131CD14-DFB0-014B-9891-A12C83DC6511}"/>
    <dgm:cxn modelId="{D680F3E3-EF5D-374D-8084-AD28EFFEE361}" type="presOf" srcId="{CEF31D39-A995-3F46-81B4-DC2EEEF73AA1}" destId="{D7DB612F-F8DF-A543-9304-BD377D6C14DB}" srcOrd="0" destOrd="0" presId="urn:microsoft.com/office/officeart/2005/8/layout/vList2"/>
    <dgm:cxn modelId="{7C6609ED-001B-B94C-A308-AEFF5F405457}" srcId="{E05A64DA-FD69-6E47-B296-04793FA623F2}" destId="{CEF31D39-A995-3F46-81B4-DC2EEEF73AA1}" srcOrd="3" destOrd="0" parTransId="{86373FB5-5817-F046-8934-82A59F06082D}" sibTransId="{7389F831-9F46-A34F-8067-381641856538}"/>
    <dgm:cxn modelId="{050BBEF6-E883-DC40-A8F6-333E42D9EDDC}" type="presOf" srcId="{67F02EAF-F269-CD4F-8F6B-4B7AEEC8B0D7}" destId="{69B087C6-67C4-964F-AA30-212D9660B13E}" srcOrd="0" destOrd="0" presId="urn:microsoft.com/office/officeart/2005/8/layout/vList2"/>
    <dgm:cxn modelId="{790074D0-7DDD-DE43-9A28-B230DF596CE4}" type="presParOf" srcId="{E76D6A01-DC2A-C548-A48D-E3315CCD7A59}" destId="{1A5EEFBC-0799-CB4B-A938-969AE548777F}" srcOrd="0" destOrd="0" presId="urn:microsoft.com/office/officeart/2005/8/layout/vList2"/>
    <dgm:cxn modelId="{D59856A0-BC8C-F14E-BDC7-6DF50A4EA784}" type="presParOf" srcId="{E76D6A01-DC2A-C548-A48D-E3315CCD7A59}" destId="{58BDFFEE-97F1-2643-97AC-41DD263ACCD8}" srcOrd="1" destOrd="0" presId="urn:microsoft.com/office/officeart/2005/8/layout/vList2"/>
    <dgm:cxn modelId="{ACDF82DD-90D5-CD42-A806-61B754F83E7F}" type="presParOf" srcId="{E76D6A01-DC2A-C548-A48D-E3315CCD7A59}" destId="{ECB5C9E4-FD9E-3948-81CC-540517F2D000}" srcOrd="2" destOrd="0" presId="urn:microsoft.com/office/officeart/2005/8/layout/vList2"/>
    <dgm:cxn modelId="{BD13E20E-5B69-E44D-A2E1-97C666B31CA0}" type="presParOf" srcId="{E76D6A01-DC2A-C548-A48D-E3315CCD7A59}" destId="{79E400D6-47B5-754E-822A-BA888031C0D1}" srcOrd="3" destOrd="0" presId="urn:microsoft.com/office/officeart/2005/8/layout/vList2"/>
    <dgm:cxn modelId="{05C719BC-60B6-F340-B924-0979EABC8E95}" type="presParOf" srcId="{E76D6A01-DC2A-C548-A48D-E3315CCD7A59}" destId="{0A94260B-C2A7-8A40-965B-1A60496E5931}" srcOrd="4" destOrd="0" presId="urn:microsoft.com/office/officeart/2005/8/layout/vList2"/>
    <dgm:cxn modelId="{1A06BD3C-8E64-E549-9E64-CE4EDC34D9F5}" type="presParOf" srcId="{E76D6A01-DC2A-C548-A48D-E3315CCD7A59}" destId="{0A63F334-02B6-9344-AC21-8B8F44A07BD8}" srcOrd="5" destOrd="0" presId="urn:microsoft.com/office/officeart/2005/8/layout/vList2"/>
    <dgm:cxn modelId="{F0138B4B-6F08-A54F-8B91-A79956C6092E}" type="presParOf" srcId="{E76D6A01-DC2A-C548-A48D-E3315CCD7A59}" destId="{D7DB612F-F8DF-A543-9304-BD377D6C14DB}" srcOrd="6" destOrd="0" presId="urn:microsoft.com/office/officeart/2005/8/layout/vList2"/>
    <dgm:cxn modelId="{DF115466-552F-6040-99E8-F6F221627A89}" type="presParOf" srcId="{E76D6A01-DC2A-C548-A48D-E3315CCD7A59}" destId="{2DBFFA83-7896-984E-93B5-0BECB74F50B8}" srcOrd="7" destOrd="0" presId="urn:microsoft.com/office/officeart/2005/8/layout/vList2"/>
    <dgm:cxn modelId="{B080FEF0-F43F-5143-8D80-04D0646FAD87}" type="presParOf" srcId="{E76D6A01-DC2A-C548-A48D-E3315CCD7A59}" destId="{61CF1872-8EAF-3C41-8AA2-609BC6FE65B8}" srcOrd="8" destOrd="0" presId="urn:microsoft.com/office/officeart/2005/8/layout/vList2"/>
    <dgm:cxn modelId="{FC8A1EE1-4536-E24A-9AEA-18CACA554ACC}" type="presParOf" srcId="{E76D6A01-DC2A-C548-A48D-E3315CCD7A59}" destId="{0E82F89F-4B03-8349-93E2-E8CFF57FDE28}" srcOrd="9" destOrd="0" presId="urn:microsoft.com/office/officeart/2005/8/layout/vList2"/>
    <dgm:cxn modelId="{4D1727DE-23FA-3E46-873C-C3B8333EAF26}" type="presParOf" srcId="{E76D6A01-DC2A-C548-A48D-E3315CCD7A59}" destId="{69B087C6-67C4-964F-AA30-212D9660B13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06090D-812A-9045-9E24-D060C236C5A9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7FC9D5A3-9182-3042-8B9C-ACC19D1697DC}">
      <dgm:prSet/>
      <dgm:spPr/>
      <dgm:t>
        <a:bodyPr/>
        <a:lstStyle/>
        <a:p>
          <a:r>
            <a:rPr lang="en-US">
              <a:latin typeface="Fira Sans" panose="020B0503050000020004" pitchFamily="34" charset="0"/>
            </a:rPr>
            <a:t>Monitoring full stack turns nearly impossible</a:t>
          </a:r>
          <a:endParaRPr lang="en-IN">
            <a:latin typeface="Fira Sans" panose="020B0503050000020004" pitchFamily="34" charset="0"/>
          </a:endParaRPr>
        </a:p>
      </dgm:t>
    </dgm:pt>
    <dgm:pt modelId="{834673D0-9437-CD48-93B2-1B24B7DD1B2E}" type="parTrans" cxnId="{E3F930B2-69E5-804A-BFD6-C1E8EC4B1976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D8902E3E-EC54-EC45-B2CA-9E0D89ACDF4B}" type="sibTrans" cxnId="{E3F930B2-69E5-804A-BFD6-C1E8EC4B1976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0E232CBF-5EAB-DA40-A7B9-DCB0AE001AC8}">
      <dgm:prSet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Continuous deployments need frequent reconfiguring</a:t>
          </a:r>
          <a:endParaRPr lang="en-IN" dirty="0">
            <a:latin typeface="Fira Sans" panose="020B0503050000020004" pitchFamily="34" charset="0"/>
          </a:endParaRPr>
        </a:p>
      </dgm:t>
    </dgm:pt>
    <dgm:pt modelId="{3B7A500D-3590-4049-A9D9-01ECDA924815}" type="parTrans" cxnId="{1393D130-8393-9F4B-B704-61ED4796095A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C75E02CB-D4C4-6249-B74C-06529E60E7AD}" type="sibTrans" cxnId="{1393D130-8393-9F4B-B704-61ED4796095A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CD77A8F2-6C0C-F44F-B9A1-45755130856E}">
      <dgm:prSet/>
      <dgm:spPr/>
      <dgm:t>
        <a:bodyPr/>
        <a:lstStyle/>
        <a:p>
          <a:r>
            <a:rPr lang="en-US">
              <a:latin typeface="Fira Sans" panose="020B0503050000020004" pitchFamily="34" charset="0"/>
            </a:rPr>
            <a:t>Data is not granular due to high dynamism</a:t>
          </a:r>
          <a:endParaRPr lang="en-IN">
            <a:latin typeface="Fira Sans" panose="020B0503050000020004" pitchFamily="34" charset="0"/>
          </a:endParaRPr>
        </a:p>
      </dgm:t>
    </dgm:pt>
    <dgm:pt modelId="{8E1AA240-F60E-E846-B407-72B295DA72BE}" type="parTrans" cxnId="{4D6E4903-6DEA-F941-9AA6-EB153C3662B0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9FA97488-2793-6046-A30E-13D25E22920A}" type="sibTrans" cxnId="{4D6E4903-6DEA-F941-9AA6-EB153C3662B0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E7FD56F5-094E-7941-8B59-53C2DCC5884F}">
      <dgm:prSet/>
      <dgm:spPr/>
      <dgm:t>
        <a:bodyPr/>
        <a:lstStyle/>
        <a:p>
          <a:r>
            <a:rPr lang="en-US">
              <a:latin typeface="Fira Sans" panose="020B0503050000020004" pitchFamily="34" charset="0"/>
            </a:rPr>
            <a:t>Lack of context due to technology abstraction</a:t>
          </a:r>
          <a:endParaRPr lang="en-IN">
            <a:latin typeface="Fira Sans" panose="020B0503050000020004" pitchFamily="34" charset="0"/>
          </a:endParaRPr>
        </a:p>
      </dgm:t>
    </dgm:pt>
    <dgm:pt modelId="{953D6D4B-6085-E640-ACAE-CCEFE5BB8018}" type="parTrans" cxnId="{A42139C7-D53F-2149-8878-03944A32F739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BAB6D019-7652-E448-B96E-4DC130C41B38}" type="sibTrans" cxnId="{A42139C7-D53F-2149-8878-03944A32F739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F55FF3B5-7D24-7B4F-B205-1D4F260066D2}">
      <dgm:prSet/>
      <dgm:spPr/>
      <dgm:t>
        <a:bodyPr/>
        <a:lstStyle/>
        <a:p>
          <a:r>
            <a:rPr lang="en-US">
              <a:latin typeface="Fira Sans" panose="020B0503050000020004" pitchFamily="34" charset="0"/>
            </a:rPr>
            <a:t>Expertise on new technologies for troubleshooting</a:t>
          </a:r>
          <a:endParaRPr lang="en-IN">
            <a:latin typeface="Fira Sans" panose="020B0503050000020004" pitchFamily="34" charset="0"/>
          </a:endParaRPr>
        </a:p>
      </dgm:t>
    </dgm:pt>
    <dgm:pt modelId="{3C764F97-E673-C94F-8EFB-649DF7A98952}" type="parTrans" cxnId="{1C3D32EE-EB4D-C340-BC6D-7A8B2B8C0066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4CB530BB-92AD-B441-B08A-BFC3946458B0}" type="sibTrans" cxnId="{1C3D32EE-EB4D-C340-BC6D-7A8B2B8C0066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43E9E27D-6CB3-024B-A620-799E8B1190B7}">
      <dgm:prSet/>
      <dgm:spPr/>
      <dgm:t>
        <a:bodyPr/>
        <a:lstStyle/>
        <a:p>
          <a:r>
            <a:rPr lang="en-US">
              <a:latin typeface="Fira Sans" panose="020B0503050000020004" pitchFamily="34" charset="0"/>
            </a:rPr>
            <a:t>Inefficient organisation of monitoring data </a:t>
          </a:r>
          <a:endParaRPr lang="en-IN">
            <a:latin typeface="Fira Sans" panose="020B0503050000020004" pitchFamily="34" charset="0"/>
          </a:endParaRPr>
        </a:p>
      </dgm:t>
    </dgm:pt>
    <dgm:pt modelId="{73584F4C-65D8-CD47-8A23-FC1D95EA04C4}" type="parTrans" cxnId="{6BA4BC7D-25E6-EA49-8915-59308B5C16A6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F65A75E4-CD2E-D041-9C3D-F3AC6F44F074}" type="sibTrans" cxnId="{6BA4BC7D-25E6-EA49-8915-59308B5C16A6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10325F3D-3F73-8249-87E4-42CA82F40BAA}">
      <dgm:prSet/>
      <dgm:spPr/>
      <dgm:t>
        <a:bodyPr/>
        <a:lstStyle/>
        <a:p>
          <a:r>
            <a:rPr lang="en-US">
              <a:latin typeface="Fira Sans" panose="020B0503050000020004" pitchFamily="34" charset="0"/>
            </a:rPr>
            <a:t>timely alerts can be delayed </a:t>
          </a:r>
          <a:endParaRPr lang="en-IN">
            <a:latin typeface="Fira Sans" panose="020B0503050000020004" pitchFamily="34" charset="0"/>
          </a:endParaRPr>
        </a:p>
      </dgm:t>
    </dgm:pt>
    <dgm:pt modelId="{7311F085-6894-3440-BE44-7448FC11CF42}" type="parTrans" cxnId="{7A71E79F-20D1-294A-AAC0-DD0F827E2063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3A67FF7C-DA36-3F43-809E-D93F47E48AEE}" type="sibTrans" cxnId="{7A71E79F-20D1-294A-AAC0-DD0F827E2063}">
      <dgm:prSet/>
      <dgm:spPr/>
      <dgm:t>
        <a:bodyPr/>
        <a:lstStyle/>
        <a:p>
          <a:endParaRPr lang="en-GB">
            <a:latin typeface="Fira Sans" panose="020B0503050000020004" pitchFamily="34" charset="0"/>
          </a:endParaRPr>
        </a:p>
      </dgm:t>
    </dgm:pt>
    <dgm:pt modelId="{0B40D7B8-2866-BF4C-8A9F-921CD41E07CD}" type="pres">
      <dgm:prSet presAssocID="{6806090D-812A-9045-9E24-D060C236C5A9}" presName="linear" presStyleCnt="0">
        <dgm:presLayoutVars>
          <dgm:animLvl val="lvl"/>
          <dgm:resizeHandles val="exact"/>
        </dgm:presLayoutVars>
      </dgm:prSet>
      <dgm:spPr/>
    </dgm:pt>
    <dgm:pt modelId="{AC2AAB44-09F7-A44B-A327-1BEED98B3F4F}" type="pres">
      <dgm:prSet presAssocID="{7FC9D5A3-9182-3042-8B9C-ACC19D1697D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C1D38B5-8025-AC4B-8AAA-15747FD216F6}" type="pres">
      <dgm:prSet presAssocID="{D8902E3E-EC54-EC45-B2CA-9E0D89ACDF4B}" presName="spacer" presStyleCnt="0"/>
      <dgm:spPr/>
    </dgm:pt>
    <dgm:pt modelId="{0A1C6CA9-E50A-8F42-8B1A-A5CEB0536B0E}" type="pres">
      <dgm:prSet presAssocID="{0E232CBF-5EAB-DA40-A7B9-DCB0AE001AC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EA26895-C058-3546-BF44-C0D38EF21814}" type="pres">
      <dgm:prSet presAssocID="{C75E02CB-D4C4-6249-B74C-06529E60E7AD}" presName="spacer" presStyleCnt="0"/>
      <dgm:spPr/>
    </dgm:pt>
    <dgm:pt modelId="{587B5A9B-77B6-9246-898B-A3C03B08846B}" type="pres">
      <dgm:prSet presAssocID="{CD77A8F2-6C0C-F44F-B9A1-45755130856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073204B-3869-A04C-8780-ACDFF9548270}" type="pres">
      <dgm:prSet presAssocID="{9FA97488-2793-6046-A30E-13D25E22920A}" presName="spacer" presStyleCnt="0"/>
      <dgm:spPr/>
    </dgm:pt>
    <dgm:pt modelId="{62EAD24F-6F64-8F42-B4EF-5E53403A81C5}" type="pres">
      <dgm:prSet presAssocID="{E7FD56F5-094E-7941-8B59-53C2DCC5884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14108EF-2451-474C-A837-B35AF6ED0E98}" type="pres">
      <dgm:prSet presAssocID="{BAB6D019-7652-E448-B96E-4DC130C41B38}" presName="spacer" presStyleCnt="0"/>
      <dgm:spPr/>
    </dgm:pt>
    <dgm:pt modelId="{35D215A2-4A68-954A-B081-D3992EA38236}" type="pres">
      <dgm:prSet presAssocID="{F55FF3B5-7D24-7B4F-B205-1D4F260066D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50430D7-9FA4-F449-B978-6BB69FA2A739}" type="pres">
      <dgm:prSet presAssocID="{4CB530BB-92AD-B441-B08A-BFC3946458B0}" presName="spacer" presStyleCnt="0"/>
      <dgm:spPr/>
    </dgm:pt>
    <dgm:pt modelId="{A9CF935C-EE37-544D-80B9-8244700D65A1}" type="pres">
      <dgm:prSet presAssocID="{43E9E27D-6CB3-024B-A620-799E8B1190B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7942C69-BA08-784B-8ED0-9C67443B95C8}" type="pres">
      <dgm:prSet presAssocID="{F65A75E4-CD2E-D041-9C3D-F3AC6F44F074}" presName="spacer" presStyleCnt="0"/>
      <dgm:spPr/>
    </dgm:pt>
    <dgm:pt modelId="{5F8E1C9A-B72E-B54D-9259-27E6ED34124F}" type="pres">
      <dgm:prSet presAssocID="{10325F3D-3F73-8249-87E4-42CA82F40BA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D6E4903-6DEA-F941-9AA6-EB153C3662B0}" srcId="{6806090D-812A-9045-9E24-D060C236C5A9}" destId="{CD77A8F2-6C0C-F44F-B9A1-45755130856E}" srcOrd="2" destOrd="0" parTransId="{8E1AA240-F60E-E846-B407-72B295DA72BE}" sibTransId="{9FA97488-2793-6046-A30E-13D25E22920A}"/>
    <dgm:cxn modelId="{A67B8206-E5D0-1A45-923F-74A49CAF6040}" type="presOf" srcId="{CD77A8F2-6C0C-F44F-B9A1-45755130856E}" destId="{587B5A9B-77B6-9246-898B-A3C03B08846B}" srcOrd="0" destOrd="0" presId="urn:microsoft.com/office/officeart/2005/8/layout/vList2"/>
    <dgm:cxn modelId="{2DB15D14-4EBF-F045-9DBA-192B0761A462}" type="presOf" srcId="{F55FF3B5-7D24-7B4F-B205-1D4F260066D2}" destId="{35D215A2-4A68-954A-B081-D3992EA38236}" srcOrd="0" destOrd="0" presId="urn:microsoft.com/office/officeart/2005/8/layout/vList2"/>
    <dgm:cxn modelId="{8BDF531D-EEE5-E448-86EF-21435D217A6B}" type="presOf" srcId="{0E232CBF-5EAB-DA40-A7B9-DCB0AE001AC8}" destId="{0A1C6CA9-E50A-8F42-8B1A-A5CEB0536B0E}" srcOrd="0" destOrd="0" presId="urn:microsoft.com/office/officeart/2005/8/layout/vList2"/>
    <dgm:cxn modelId="{1393D130-8393-9F4B-B704-61ED4796095A}" srcId="{6806090D-812A-9045-9E24-D060C236C5A9}" destId="{0E232CBF-5EAB-DA40-A7B9-DCB0AE001AC8}" srcOrd="1" destOrd="0" parTransId="{3B7A500D-3590-4049-A9D9-01ECDA924815}" sibTransId="{C75E02CB-D4C4-6249-B74C-06529E60E7AD}"/>
    <dgm:cxn modelId="{2A65C339-91E5-7C4E-86B7-9A2C25794A58}" type="presOf" srcId="{E7FD56F5-094E-7941-8B59-53C2DCC5884F}" destId="{62EAD24F-6F64-8F42-B4EF-5E53403A81C5}" srcOrd="0" destOrd="0" presId="urn:microsoft.com/office/officeart/2005/8/layout/vList2"/>
    <dgm:cxn modelId="{E8E92D3D-F6FB-CA41-B380-0AB49CD1B82D}" type="presOf" srcId="{7FC9D5A3-9182-3042-8B9C-ACC19D1697DC}" destId="{AC2AAB44-09F7-A44B-A327-1BEED98B3F4F}" srcOrd="0" destOrd="0" presId="urn:microsoft.com/office/officeart/2005/8/layout/vList2"/>
    <dgm:cxn modelId="{D73F3C4D-62F0-4A44-927E-EC95FA397650}" type="presOf" srcId="{10325F3D-3F73-8249-87E4-42CA82F40BAA}" destId="{5F8E1C9A-B72E-B54D-9259-27E6ED34124F}" srcOrd="0" destOrd="0" presId="urn:microsoft.com/office/officeart/2005/8/layout/vList2"/>
    <dgm:cxn modelId="{6BA4BC7D-25E6-EA49-8915-59308B5C16A6}" srcId="{6806090D-812A-9045-9E24-D060C236C5A9}" destId="{43E9E27D-6CB3-024B-A620-799E8B1190B7}" srcOrd="5" destOrd="0" parTransId="{73584F4C-65D8-CD47-8A23-FC1D95EA04C4}" sibTransId="{F65A75E4-CD2E-D041-9C3D-F3AC6F44F074}"/>
    <dgm:cxn modelId="{7A71E79F-20D1-294A-AAC0-DD0F827E2063}" srcId="{6806090D-812A-9045-9E24-D060C236C5A9}" destId="{10325F3D-3F73-8249-87E4-42CA82F40BAA}" srcOrd="6" destOrd="0" parTransId="{7311F085-6894-3440-BE44-7448FC11CF42}" sibTransId="{3A67FF7C-DA36-3F43-809E-D93F47E48AEE}"/>
    <dgm:cxn modelId="{92381CA0-1E0C-9E42-B9E4-E20D4159FF6F}" type="presOf" srcId="{6806090D-812A-9045-9E24-D060C236C5A9}" destId="{0B40D7B8-2866-BF4C-8A9F-921CD41E07CD}" srcOrd="0" destOrd="0" presId="urn:microsoft.com/office/officeart/2005/8/layout/vList2"/>
    <dgm:cxn modelId="{E3F930B2-69E5-804A-BFD6-C1E8EC4B1976}" srcId="{6806090D-812A-9045-9E24-D060C236C5A9}" destId="{7FC9D5A3-9182-3042-8B9C-ACC19D1697DC}" srcOrd="0" destOrd="0" parTransId="{834673D0-9437-CD48-93B2-1B24B7DD1B2E}" sibTransId="{D8902E3E-EC54-EC45-B2CA-9E0D89ACDF4B}"/>
    <dgm:cxn modelId="{B211EABA-931F-0741-A10A-EB7191039BF0}" type="presOf" srcId="{43E9E27D-6CB3-024B-A620-799E8B1190B7}" destId="{A9CF935C-EE37-544D-80B9-8244700D65A1}" srcOrd="0" destOrd="0" presId="urn:microsoft.com/office/officeart/2005/8/layout/vList2"/>
    <dgm:cxn modelId="{A42139C7-D53F-2149-8878-03944A32F739}" srcId="{6806090D-812A-9045-9E24-D060C236C5A9}" destId="{E7FD56F5-094E-7941-8B59-53C2DCC5884F}" srcOrd="3" destOrd="0" parTransId="{953D6D4B-6085-E640-ACAE-CCEFE5BB8018}" sibTransId="{BAB6D019-7652-E448-B96E-4DC130C41B38}"/>
    <dgm:cxn modelId="{1C3D32EE-EB4D-C340-BC6D-7A8B2B8C0066}" srcId="{6806090D-812A-9045-9E24-D060C236C5A9}" destId="{F55FF3B5-7D24-7B4F-B205-1D4F260066D2}" srcOrd="4" destOrd="0" parTransId="{3C764F97-E673-C94F-8EFB-649DF7A98952}" sibTransId="{4CB530BB-92AD-B441-B08A-BFC3946458B0}"/>
    <dgm:cxn modelId="{3687E24D-C02F-1E4C-A2B2-6382E014B5AA}" type="presParOf" srcId="{0B40D7B8-2866-BF4C-8A9F-921CD41E07CD}" destId="{AC2AAB44-09F7-A44B-A327-1BEED98B3F4F}" srcOrd="0" destOrd="0" presId="urn:microsoft.com/office/officeart/2005/8/layout/vList2"/>
    <dgm:cxn modelId="{E3A5DC48-B996-9A44-AE03-B3E463CB653A}" type="presParOf" srcId="{0B40D7B8-2866-BF4C-8A9F-921CD41E07CD}" destId="{4C1D38B5-8025-AC4B-8AAA-15747FD216F6}" srcOrd="1" destOrd="0" presId="urn:microsoft.com/office/officeart/2005/8/layout/vList2"/>
    <dgm:cxn modelId="{FAC2516F-5E80-B24D-930F-BA2583FBAC31}" type="presParOf" srcId="{0B40D7B8-2866-BF4C-8A9F-921CD41E07CD}" destId="{0A1C6CA9-E50A-8F42-8B1A-A5CEB0536B0E}" srcOrd="2" destOrd="0" presId="urn:microsoft.com/office/officeart/2005/8/layout/vList2"/>
    <dgm:cxn modelId="{0037755B-906E-994B-A165-BD0B5408680C}" type="presParOf" srcId="{0B40D7B8-2866-BF4C-8A9F-921CD41E07CD}" destId="{8EA26895-C058-3546-BF44-C0D38EF21814}" srcOrd="3" destOrd="0" presId="urn:microsoft.com/office/officeart/2005/8/layout/vList2"/>
    <dgm:cxn modelId="{3342F5F6-8826-2C48-B53E-E2E7EF417834}" type="presParOf" srcId="{0B40D7B8-2866-BF4C-8A9F-921CD41E07CD}" destId="{587B5A9B-77B6-9246-898B-A3C03B08846B}" srcOrd="4" destOrd="0" presId="urn:microsoft.com/office/officeart/2005/8/layout/vList2"/>
    <dgm:cxn modelId="{69338E89-1242-B14B-A5DF-030706D9B6C7}" type="presParOf" srcId="{0B40D7B8-2866-BF4C-8A9F-921CD41E07CD}" destId="{F073204B-3869-A04C-8780-ACDFF9548270}" srcOrd="5" destOrd="0" presId="urn:microsoft.com/office/officeart/2005/8/layout/vList2"/>
    <dgm:cxn modelId="{2FA23D13-6BA0-D74D-8A58-7040212BF224}" type="presParOf" srcId="{0B40D7B8-2866-BF4C-8A9F-921CD41E07CD}" destId="{62EAD24F-6F64-8F42-B4EF-5E53403A81C5}" srcOrd="6" destOrd="0" presId="urn:microsoft.com/office/officeart/2005/8/layout/vList2"/>
    <dgm:cxn modelId="{40CE4C9E-9636-FC41-83D4-F405EABD3ED4}" type="presParOf" srcId="{0B40D7B8-2866-BF4C-8A9F-921CD41E07CD}" destId="{814108EF-2451-474C-A837-B35AF6ED0E98}" srcOrd="7" destOrd="0" presId="urn:microsoft.com/office/officeart/2005/8/layout/vList2"/>
    <dgm:cxn modelId="{722A5C56-10F9-AD40-8801-E0C70A549879}" type="presParOf" srcId="{0B40D7B8-2866-BF4C-8A9F-921CD41E07CD}" destId="{35D215A2-4A68-954A-B081-D3992EA38236}" srcOrd="8" destOrd="0" presId="urn:microsoft.com/office/officeart/2005/8/layout/vList2"/>
    <dgm:cxn modelId="{C1520252-48D4-7342-9C14-2B7F54AA4533}" type="presParOf" srcId="{0B40D7B8-2866-BF4C-8A9F-921CD41E07CD}" destId="{850430D7-9FA4-F449-B978-6BB69FA2A739}" srcOrd="9" destOrd="0" presId="urn:microsoft.com/office/officeart/2005/8/layout/vList2"/>
    <dgm:cxn modelId="{A0FEEEEF-4154-3F40-87D1-25A473ACFF11}" type="presParOf" srcId="{0B40D7B8-2866-BF4C-8A9F-921CD41E07CD}" destId="{A9CF935C-EE37-544D-80B9-8244700D65A1}" srcOrd="10" destOrd="0" presId="urn:microsoft.com/office/officeart/2005/8/layout/vList2"/>
    <dgm:cxn modelId="{402990AD-A324-F04B-9989-E316A4B1859D}" type="presParOf" srcId="{0B40D7B8-2866-BF4C-8A9F-921CD41E07CD}" destId="{27942C69-BA08-784B-8ED0-9C67443B95C8}" srcOrd="11" destOrd="0" presId="urn:microsoft.com/office/officeart/2005/8/layout/vList2"/>
    <dgm:cxn modelId="{DE6BE7F8-8271-EB43-87D7-ABD7FC24A418}" type="presParOf" srcId="{0B40D7B8-2866-BF4C-8A9F-921CD41E07CD}" destId="{5F8E1C9A-B72E-B54D-9259-27E6ED34124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D2D285-2D99-B745-9953-0FE71D4EE6AC}" type="doc">
      <dgm:prSet loTypeId="urn:microsoft.com/office/officeart/2005/8/layout/chart3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ECAAD4D6-F875-D147-9338-4B16F15305C1}">
      <dgm:prSet/>
      <dgm:spPr/>
      <dgm:t>
        <a:bodyPr/>
        <a:lstStyle/>
        <a:p>
          <a:r>
            <a:rPr lang="en-GB" dirty="0">
              <a:latin typeface="Fira Sans" panose="020B0503050000020004" pitchFamily="34" charset="0"/>
            </a:rPr>
            <a:t>User Experience</a:t>
          </a:r>
        </a:p>
      </dgm:t>
    </dgm:pt>
    <dgm:pt modelId="{54167EAC-1B99-A54F-9E5F-34153DC04708}" type="parTrans" cxnId="{9EEC9887-BF8E-9042-B70F-058B005783D2}">
      <dgm:prSet/>
      <dgm:spPr/>
      <dgm:t>
        <a:bodyPr/>
        <a:lstStyle/>
        <a:p>
          <a:endParaRPr lang="en-GB"/>
        </a:p>
      </dgm:t>
    </dgm:pt>
    <dgm:pt modelId="{B11D150E-749D-8A48-8717-974880ADCBEF}" type="sibTrans" cxnId="{9EEC9887-BF8E-9042-B70F-058B005783D2}">
      <dgm:prSet/>
      <dgm:spPr/>
      <dgm:t>
        <a:bodyPr/>
        <a:lstStyle/>
        <a:p>
          <a:endParaRPr lang="en-GB"/>
        </a:p>
      </dgm:t>
    </dgm:pt>
    <dgm:pt modelId="{60BB217A-8A1A-D946-81B9-88AA089A7C46}">
      <dgm:prSet/>
      <dgm:spPr/>
      <dgm:t>
        <a:bodyPr/>
        <a:lstStyle/>
        <a:p>
          <a:r>
            <a:rPr lang="en-GB" dirty="0">
              <a:latin typeface="Fira Sans" panose="020B0503050000020004" pitchFamily="34" charset="0"/>
            </a:rPr>
            <a:t>Collective monitoring</a:t>
          </a:r>
        </a:p>
      </dgm:t>
    </dgm:pt>
    <dgm:pt modelId="{52103203-8331-3B4C-88FB-6D1DC10ED721}" type="parTrans" cxnId="{25DBF99A-5711-E64A-8544-C350F71D6E62}">
      <dgm:prSet/>
      <dgm:spPr/>
      <dgm:t>
        <a:bodyPr/>
        <a:lstStyle/>
        <a:p>
          <a:endParaRPr lang="en-GB"/>
        </a:p>
      </dgm:t>
    </dgm:pt>
    <dgm:pt modelId="{C16DDDBF-207B-AB46-8092-452B379A950A}" type="sibTrans" cxnId="{25DBF99A-5711-E64A-8544-C350F71D6E62}">
      <dgm:prSet/>
      <dgm:spPr/>
      <dgm:t>
        <a:bodyPr/>
        <a:lstStyle/>
        <a:p>
          <a:endParaRPr lang="en-GB"/>
        </a:p>
      </dgm:t>
    </dgm:pt>
    <dgm:pt modelId="{D0DD5265-71F8-E149-95DB-867936501F5E}">
      <dgm:prSet/>
      <dgm:spPr/>
      <dgm:t>
        <a:bodyPr/>
        <a:lstStyle/>
        <a:p>
          <a:r>
            <a:rPr lang="en-GB" dirty="0">
              <a:latin typeface="Fira Sans" panose="020B0503050000020004" pitchFamily="34" charset="0"/>
            </a:rPr>
            <a:t> Collective analysis</a:t>
          </a:r>
        </a:p>
      </dgm:t>
    </dgm:pt>
    <dgm:pt modelId="{019BD3C9-F8A5-1540-B4BE-D8660A8DA2B3}" type="parTrans" cxnId="{49BE0A63-52CA-D84F-9B56-F6D9A5AC1524}">
      <dgm:prSet/>
      <dgm:spPr/>
      <dgm:t>
        <a:bodyPr/>
        <a:lstStyle/>
        <a:p>
          <a:endParaRPr lang="en-GB"/>
        </a:p>
      </dgm:t>
    </dgm:pt>
    <dgm:pt modelId="{AD17E3C3-05B5-EF4C-9468-1A0DD429AFB1}" type="sibTrans" cxnId="{49BE0A63-52CA-D84F-9B56-F6D9A5AC1524}">
      <dgm:prSet/>
      <dgm:spPr/>
      <dgm:t>
        <a:bodyPr/>
        <a:lstStyle/>
        <a:p>
          <a:endParaRPr lang="en-GB"/>
        </a:p>
      </dgm:t>
    </dgm:pt>
    <dgm:pt modelId="{124CCB56-F9A6-834B-804A-7715C3D1D5A8}">
      <dgm:prSet/>
      <dgm:spPr/>
      <dgm:t>
        <a:bodyPr/>
        <a:lstStyle/>
        <a:p>
          <a:r>
            <a:rPr lang="en-GB" dirty="0">
              <a:latin typeface="Fira Sans" panose="020B0503050000020004" pitchFamily="34" charset="0"/>
            </a:rPr>
            <a:t>Error Prediction</a:t>
          </a:r>
        </a:p>
      </dgm:t>
    </dgm:pt>
    <dgm:pt modelId="{130A394C-2C2B-544F-B327-7F6D4CC29EB3}" type="parTrans" cxnId="{F3CB7884-49C6-E542-B1FB-D6DB899F5D8E}">
      <dgm:prSet/>
      <dgm:spPr/>
      <dgm:t>
        <a:bodyPr/>
        <a:lstStyle/>
        <a:p>
          <a:endParaRPr lang="en-GB"/>
        </a:p>
      </dgm:t>
    </dgm:pt>
    <dgm:pt modelId="{EB9C497C-BE4F-154C-BDCF-7E3EBC334968}" type="sibTrans" cxnId="{F3CB7884-49C6-E542-B1FB-D6DB899F5D8E}">
      <dgm:prSet/>
      <dgm:spPr/>
      <dgm:t>
        <a:bodyPr/>
        <a:lstStyle/>
        <a:p>
          <a:endParaRPr lang="en-GB"/>
        </a:p>
      </dgm:t>
    </dgm:pt>
    <dgm:pt modelId="{FC7776A6-141B-D34C-8D99-31E43AB8073B}">
      <dgm:prSet/>
      <dgm:spPr/>
      <dgm:t>
        <a:bodyPr/>
        <a:lstStyle/>
        <a:p>
          <a:r>
            <a:rPr lang="en-GB" dirty="0"/>
            <a:t>support polyglot</a:t>
          </a:r>
        </a:p>
      </dgm:t>
    </dgm:pt>
    <dgm:pt modelId="{0EAAE9A1-2423-CD4C-9DB2-BC5387EB402A}" type="parTrans" cxnId="{15A629BA-BAD1-BC4A-8FB5-441AE2B8E114}">
      <dgm:prSet/>
      <dgm:spPr/>
      <dgm:t>
        <a:bodyPr/>
        <a:lstStyle/>
        <a:p>
          <a:endParaRPr lang="en-GB"/>
        </a:p>
      </dgm:t>
    </dgm:pt>
    <dgm:pt modelId="{A37648FA-1CE2-8C45-88BF-36B5AB50764F}" type="sibTrans" cxnId="{15A629BA-BAD1-BC4A-8FB5-441AE2B8E114}">
      <dgm:prSet/>
      <dgm:spPr/>
      <dgm:t>
        <a:bodyPr/>
        <a:lstStyle/>
        <a:p>
          <a:endParaRPr lang="en-GB"/>
        </a:p>
      </dgm:t>
    </dgm:pt>
    <dgm:pt modelId="{124E654A-0D9A-1840-B148-A3B86A173DF6}" type="pres">
      <dgm:prSet presAssocID="{E9D2D285-2D99-B745-9953-0FE71D4EE6AC}" presName="compositeShape" presStyleCnt="0">
        <dgm:presLayoutVars>
          <dgm:chMax val="7"/>
          <dgm:dir/>
          <dgm:resizeHandles val="exact"/>
        </dgm:presLayoutVars>
      </dgm:prSet>
      <dgm:spPr/>
    </dgm:pt>
    <dgm:pt modelId="{C4F660AE-0872-074A-B8B7-98AA0E7EDBDE}" type="pres">
      <dgm:prSet presAssocID="{E9D2D285-2D99-B745-9953-0FE71D4EE6AC}" presName="wedge1" presStyleLbl="node1" presStyleIdx="0" presStyleCnt="5"/>
      <dgm:spPr/>
    </dgm:pt>
    <dgm:pt modelId="{CECCCB33-CB3D-444F-8BF8-7AF26E01A20D}" type="pres">
      <dgm:prSet presAssocID="{E9D2D285-2D99-B745-9953-0FE71D4EE6A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858F7C2-828A-B648-877A-C419A3AB2D25}" type="pres">
      <dgm:prSet presAssocID="{E9D2D285-2D99-B745-9953-0FE71D4EE6AC}" presName="wedge2" presStyleLbl="node1" presStyleIdx="1" presStyleCnt="5"/>
      <dgm:spPr/>
    </dgm:pt>
    <dgm:pt modelId="{13A15800-1667-F549-97F3-EC191E515241}" type="pres">
      <dgm:prSet presAssocID="{E9D2D285-2D99-B745-9953-0FE71D4EE6A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D9773C4-8763-E94F-A193-D28B8EF089EC}" type="pres">
      <dgm:prSet presAssocID="{E9D2D285-2D99-B745-9953-0FE71D4EE6AC}" presName="wedge3" presStyleLbl="node1" presStyleIdx="2" presStyleCnt="5"/>
      <dgm:spPr/>
    </dgm:pt>
    <dgm:pt modelId="{86C04502-55C2-7F43-BBA1-8955670739A7}" type="pres">
      <dgm:prSet presAssocID="{E9D2D285-2D99-B745-9953-0FE71D4EE6A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DA1A01E-A4D7-1049-97B9-86AFC701B538}" type="pres">
      <dgm:prSet presAssocID="{E9D2D285-2D99-B745-9953-0FE71D4EE6AC}" presName="wedge4" presStyleLbl="node1" presStyleIdx="3" presStyleCnt="5"/>
      <dgm:spPr/>
    </dgm:pt>
    <dgm:pt modelId="{202F1FF9-CC06-7247-8C46-CED20B988314}" type="pres">
      <dgm:prSet presAssocID="{E9D2D285-2D99-B745-9953-0FE71D4EE6A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825338D-0644-5E48-9A60-E738BD1EDF1F}" type="pres">
      <dgm:prSet presAssocID="{E9D2D285-2D99-B745-9953-0FE71D4EE6AC}" presName="wedge5" presStyleLbl="node1" presStyleIdx="4" presStyleCnt="5"/>
      <dgm:spPr/>
    </dgm:pt>
    <dgm:pt modelId="{F6226604-6669-EC4F-B26F-0C0A9F3C3D5F}" type="pres">
      <dgm:prSet presAssocID="{E9D2D285-2D99-B745-9953-0FE71D4EE6A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0164F13-9D2F-2547-B8E9-8C790A417EF4}" type="presOf" srcId="{60BB217A-8A1A-D946-81B9-88AA089A7C46}" destId="{B825338D-0644-5E48-9A60-E738BD1EDF1F}" srcOrd="0" destOrd="0" presId="urn:microsoft.com/office/officeart/2005/8/layout/chart3"/>
    <dgm:cxn modelId="{6D7DC126-6ABB-1C44-8919-7645CCC6E377}" type="presOf" srcId="{ECAAD4D6-F875-D147-9338-4B16F15305C1}" destId="{CECCCB33-CB3D-444F-8BF8-7AF26E01A20D}" srcOrd="1" destOrd="0" presId="urn:microsoft.com/office/officeart/2005/8/layout/chart3"/>
    <dgm:cxn modelId="{7C6A5E36-12B3-9C4D-B439-5E1FC7A0D7CF}" type="presOf" srcId="{E9D2D285-2D99-B745-9953-0FE71D4EE6AC}" destId="{124E654A-0D9A-1840-B148-A3B86A173DF6}" srcOrd="0" destOrd="0" presId="urn:microsoft.com/office/officeart/2005/8/layout/chart3"/>
    <dgm:cxn modelId="{1EC0B142-8DAE-984C-84FB-9A3A9899480A}" type="presOf" srcId="{D0DD5265-71F8-E149-95DB-867936501F5E}" destId="{202F1FF9-CC06-7247-8C46-CED20B988314}" srcOrd="1" destOrd="0" presId="urn:microsoft.com/office/officeart/2005/8/layout/chart3"/>
    <dgm:cxn modelId="{E300AA4C-92AD-CE49-A487-84C14A4D58A5}" type="presOf" srcId="{ECAAD4D6-F875-D147-9338-4B16F15305C1}" destId="{C4F660AE-0872-074A-B8B7-98AA0E7EDBDE}" srcOrd="0" destOrd="0" presId="urn:microsoft.com/office/officeart/2005/8/layout/chart3"/>
    <dgm:cxn modelId="{7FBCD950-6B28-594C-910B-93B3774E399F}" type="presOf" srcId="{D0DD5265-71F8-E149-95DB-867936501F5E}" destId="{4DA1A01E-A4D7-1049-97B9-86AFC701B538}" srcOrd="0" destOrd="0" presId="urn:microsoft.com/office/officeart/2005/8/layout/chart3"/>
    <dgm:cxn modelId="{49BE0A63-52CA-D84F-9B56-F6D9A5AC1524}" srcId="{E9D2D285-2D99-B745-9953-0FE71D4EE6AC}" destId="{D0DD5265-71F8-E149-95DB-867936501F5E}" srcOrd="3" destOrd="0" parTransId="{019BD3C9-F8A5-1540-B4BE-D8660A8DA2B3}" sibTransId="{AD17E3C3-05B5-EF4C-9468-1A0DD429AFB1}"/>
    <dgm:cxn modelId="{A02DCE6F-DDDF-3749-9A32-2FD80862240A}" type="presOf" srcId="{60BB217A-8A1A-D946-81B9-88AA089A7C46}" destId="{F6226604-6669-EC4F-B26F-0C0A9F3C3D5F}" srcOrd="1" destOrd="0" presId="urn:microsoft.com/office/officeart/2005/8/layout/chart3"/>
    <dgm:cxn modelId="{2F08237F-130A-3B49-B215-ED44254F278F}" type="presOf" srcId="{FC7776A6-141B-D34C-8D99-31E43AB8073B}" destId="{5D9773C4-8763-E94F-A193-D28B8EF089EC}" srcOrd="0" destOrd="0" presId="urn:microsoft.com/office/officeart/2005/8/layout/chart3"/>
    <dgm:cxn modelId="{F3CB7884-49C6-E542-B1FB-D6DB899F5D8E}" srcId="{E9D2D285-2D99-B745-9953-0FE71D4EE6AC}" destId="{124CCB56-F9A6-834B-804A-7715C3D1D5A8}" srcOrd="1" destOrd="0" parTransId="{130A394C-2C2B-544F-B327-7F6D4CC29EB3}" sibTransId="{EB9C497C-BE4F-154C-BDCF-7E3EBC334968}"/>
    <dgm:cxn modelId="{9EEC9887-BF8E-9042-B70F-058B005783D2}" srcId="{E9D2D285-2D99-B745-9953-0FE71D4EE6AC}" destId="{ECAAD4D6-F875-D147-9338-4B16F15305C1}" srcOrd="0" destOrd="0" parTransId="{54167EAC-1B99-A54F-9E5F-34153DC04708}" sibTransId="{B11D150E-749D-8A48-8717-974880ADCBEF}"/>
    <dgm:cxn modelId="{25DBF99A-5711-E64A-8544-C350F71D6E62}" srcId="{E9D2D285-2D99-B745-9953-0FE71D4EE6AC}" destId="{60BB217A-8A1A-D946-81B9-88AA089A7C46}" srcOrd="4" destOrd="0" parTransId="{52103203-8331-3B4C-88FB-6D1DC10ED721}" sibTransId="{C16DDDBF-207B-AB46-8092-452B379A950A}"/>
    <dgm:cxn modelId="{CD9EFFA7-96D3-014F-95D6-73A901E0193F}" type="presOf" srcId="{124CCB56-F9A6-834B-804A-7715C3D1D5A8}" destId="{7858F7C2-828A-B648-877A-C419A3AB2D25}" srcOrd="0" destOrd="0" presId="urn:microsoft.com/office/officeart/2005/8/layout/chart3"/>
    <dgm:cxn modelId="{15A629BA-BAD1-BC4A-8FB5-441AE2B8E114}" srcId="{E9D2D285-2D99-B745-9953-0FE71D4EE6AC}" destId="{FC7776A6-141B-D34C-8D99-31E43AB8073B}" srcOrd="2" destOrd="0" parTransId="{0EAAE9A1-2423-CD4C-9DB2-BC5387EB402A}" sibTransId="{A37648FA-1CE2-8C45-88BF-36B5AB50764F}"/>
    <dgm:cxn modelId="{EBA82CCD-4809-4E42-9C6E-D79A275E8609}" type="presOf" srcId="{FC7776A6-141B-D34C-8D99-31E43AB8073B}" destId="{86C04502-55C2-7F43-BBA1-8955670739A7}" srcOrd="1" destOrd="0" presId="urn:microsoft.com/office/officeart/2005/8/layout/chart3"/>
    <dgm:cxn modelId="{9CC267D5-E31E-934C-8AFC-19DCBCD75629}" type="presOf" srcId="{124CCB56-F9A6-834B-804A-7715C3D1D5A8}" destId="{13A15800-1667-F549-97F3-EC191E515241}" srcOrd="1" destOrd="0" presId="urn:microsoft.com/office/officeart/2005/8/layout/chart3"/>
    <dgm:cxn modelId="{3C0F71F2-12B7-DC49-B24B-DEDB43C6D7BD}" type="presParOf" srcId="{124E654A-0D9A-1840-B148-A3B86A173DF6}" destId="{C4F660AE-0872-074A-B8B7-98AA0E7EDBDE}" srcOrd="0" destOrd="0" presId="urn:microsoft.com/office/officeart/2005/8/layout/chart3"/>
    <dgm:cxn modelId="{4876646C-6F86-E048-B932-D11AEFED8439}" type="presParOf" srcId="{124E654A-0D9A-1840-B148-A3B86A173DF6}" destId="{CECCCB33-CB3D-444F-8BF8-7AF26E01A20D}" srcOrd="1" destOrd="0" presId="urn:microsoft.com/office/officeart/2005/8/layout/chart3"/>
    <dgm:cxn modelId="{0BE7F942-97FF-6846-9990-B6C9F2BF1816}" type="presParOf" srcId="{124E654A-0D9A-1840-B148-A3B86A173DF6}" destId="{7858F7C2-828A-B648-877A-C419A3AB2D25}" srcOrd="2" destOrd="0" presId="urn:microsoft.com/office/officeart/2005/8/layout/chart3"/>
    <dgm:cxn modelId="{EE01F30F-0839-3642-A509-3DAADB66CB1D}" type="presParOf" srcId="{124E654A-0D9A-1840-B148-A3B86A173DF6}" destId="{13A15800-1667-F549-97F3-EC191E515241}" srcOrd="3" destOrd="0" presId="urn:microsoft.com/office/officeart/2005/8/layout/chart3"/>
    <dgm:cxn modelId="{A910B454-7D76-1648-A189-80172D6FD8FF}" type="presParOf" srcId="{124E654A-0D9A-1840-B148-A3B86A173DF6}" destId="{5D9773C4-8763-E94F-A193-D28B8EF089EC}" srcOrd="4" destOrd="0" presId="urn:microsoft.com/office/officeart/2005/8/layout/chart3"/>
    <dgm:cxn modelId="{70CBC43B-995B-CE4D-A195-B1E870C699B2}" type="presParOf" srcId="{124E654A-0D9A-1840-B148-A3B86A173DF6}" destId="{86C04502-55C2-7F43-BBA1-8955670739A7}" srcOrd="5" destOrd="0" presId="urn:microsoft.com/office/officeart/2005/8/layout/chart3"/>
    <dgm:cxn modelId="{9147FE70-1981-064A-9E92-1F7A0D921EAC}" type="presParOf" srcId="{124E654A-0D9A-1840-B148-A3B86A173DF6}" destId="{4DA1A01E-A4D7-1049-97B9-86AFC701B538}" srcOrd="6" destOrd="0" presId="urn:microsoft.com/office/officeart/2005/8/layout/chart3"/>
    <dgm:cxn modelId="{FB75D336-689C-2645-9229-08793620F13E}" type="presParOf" srcId="{124E654A-0D9A-1840-B148-A3B86A173DF6}" destId="{202F1FF9-CC06-7247-8C46-CED20B988314}" srcOrd="7" destOrd="0" presId="urn:microsoft.com/office/officeart/2005/8/layout/chart3"/>
    <dgm:cxn modelId="{077AACD6-B523-8B46-9F41-DEC7C1A4D805}" type="presParOf" srcId="{124E654A-0D9A-1840-B148-A3B86A173DF6}" destId="{B825338D-0644-5E48-9A60-E738BD1EDF1F}" srcOrd="8" destOrd="0" presId="urn:microsoft.com/office/officeart/2005/8/layout/chart3"/>
    <dgm:cxn modelId="{16BD02D9-BF52-EC49-B7D4-652AFA26A8C2}" type="presParOf" srcId="{124E654A-0D9A-1840-B148-A3B86A173DF6}" destId="{F6226604-6669-EC4F-B26F-0C0A9F3C3D5F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D2D285-2D99-B745-9953-0FE71D4EE6AC}" type="doc">
      <dgm:prSet loTypeId="urn:microsoft.com/office/officeart/2005/8/layout/chart3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CB7B8216-C070-2045-B3CE-297B4F989C5C}">
      <dgm:prSet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Application Performance</a:t>
          </a:r>
          <a:endParaRPr lang="en-IN" dirty="0">
            <a:latin typeface="Fira Sans" panose="020B0503050000020004" pitchFamily="34" charset="0"/>
          </a:endParaRPr>
        </a:p>
      </dgm:t>
    </dgm:pt>
    <dgm:pt modelId="{1BC9F049-5268-E44F-BC9E-9E17BE57A3B5}" type="parTrans" cxnId="{EAD25EEE-AD6A-264B-9CC6-3BFB91AD96AB}">
      <dgm:prSet/>
      <dgm:spPr/>
      <dgm:t>
        <a:bodyPr/>
        <a:lstStyle/>
        <a:p>
          <a:endParaRPr lang="en-GB"/>
        </a:p>
      </dgm:t>
    </dgm:pt>
    <dgm:pt modelId="{C883A607-445C-CC40-AB6F-2DE123CF1303}" type="sibTrans" cxnId="{EAD25EEE-AD6A-264B-9CC6-3BFB91AD96AB}">
      <dgm:prSet/>
      <dgm:spPr/>
      <dgm:t>
        <a:bodyPr/>
        <a:lstStyle/>
        <a:p>
          <a:endParaRPr lang="en-GB"/>
        </a:p>
      </dgm:t>
    </dgm:pt>
    <dgm:pt modelId="{6162FAB6-13CE-E542-A412-368FCEA9A7C8}">
      <dgm:prSet/>
      <dgm:spPr/>
      <dgm:t>
        <a:bodyPr/>
        <a:lstStyle/>
        <a:p>
          <a:r>
            <a:rPr lang="en-IN" dirty="0">
              <a:latin typeface="Fira Sans" panose="020B0503050000020004" pitchFamily="34" charset="0"/>
            </a:rPr>
            <a:t>Manage distribution in production</a:t>
          </a:r>
        </a:p>
      </dgm:t>
    </dgm:pt>
    <dgm:pt modelId="{BF4C9027-9172-4149-A09A-1C5C53A50B21}" type="parTrans" cxnId="{0F11D29C-6EBC-6049-B2C7-5A839B89F263}">
      <dgm:prSet/>
      <dgm:spPr/>
      <dgm:t>
        <a:bodyPr/>
        <a:lstStyle/>
        <a:p>
          <a:endParaRPr lang="en-GB"/>
        </a:p>
      </dgm:t>
    </dgm:pt>
    <dgm:pt modelId="{3D41B0C1-3330-2A41-ABE8-55127A805EFB}" type="sibTrans" cxnId="{0F11D29C-6EBC-6049-B2C7-5A839B89F263}">
      <dgm:prSet/>
      <dgm:spPr/>
      <dgm:t>
        <a:bodyPr/>
        <a:lstStyle/>
        <a:p>
          <a:endParaRPr lang="en-GB"/>
        </a:p>
      </dgm:t>
    </dgm:pt>
    <dgm:pt modelId="{0343FA7A-F9F6-B541-859E-E315EA10F7E6}">
      <dgm:prSet/>
      <dgm:spPr/>
      <dgm:t>
        <a:bodyPr/>
        <a:lstStyle/>
        <a:p>
          <a:r>
            <a:rPr lang="en-GB" dirty="0">
              <a:latin typeface="Fira Sans" panose="020B0503050000020004" pitchFamily="34" charset="0"/>
            </a:rPr>
            <a:t>Collective Analysis</a:t>
          </a:r>
        </a:p>
      </dgm:t>
    </dgm:pt>
    <dgm:pt modelId="{26F5C446-722A-3742-9DEC-F6996C62E204}" type="parTrans" cxnId="{49849D0E-6246-FC43-BB1B-1ED476A4F240}">
      <dgm:prSet/>
      <dgm:spPr/>
      <dgm:t>
        <a:bodyPr/>
        <a:lstStyle/>
        <a:p>
          <a:endParaRPr lang="en-GB"/>
        </a:p>
      </dgm:t>
    </dgm:pt>
    <dgm:pt modelId="{10F7A03D-64C0-1A4E-8645-5AF4E8D93C5C}" type="sibTrans" cxnId="{49849D0E-6246-FC43-BB1B-1ED476A4F240}">
      <dgm:prSet/>
      <dgm:spPr/>
      <dgm:t>
        <a:bodyPr/>
        <a:lstStyle/>
        <a:p>
          <a:endParaRPr lang="en-GB"/>
        </a:p>
      </dgm:t>
    </dgm:pt>
    <dgm:pt modelId="{0DCA2622-9C0F-1A40-AF86-47A58B3CBCC4}">
      <dgm:prSet/>
      <dgm:spPr/>
      <dgm:t>
        <a:bodyPr/>
        <a:lstStyle/>
        <a:p>
          <a:r>
            <a:rPr lang="en-GB" dirty="0">
              <a:latin typeface="Fira Sans" panose="020B0503050000020004" pitchFamily="34" charset="0"/>
            </a:rPr>
            <a:t>Error Prediction</a:t>
          </a:r>
        </a:p>
      </dgm:t>
    </dgm:pt>
    <dgm:pt modelId="{D1D7E177-625F-C34F-854B-5D3451C4F0C1}" type="parTrans" cxnId="{338EB596-23DB-7B44-BC77-EAFFA1C0D494}">
      <dgm:prSet/>
      <dgm:spPr/>
      <dgm:t>
        <a:bodyPr/>
        <a:lstStyle/>
        <a:p>
          <a:endParaRPr lang="en-GB"/>
        </a:p>
      </dgm:t>
    </dgm:pt>
    <dgm:pt modelId="{FD92C646-BEF3-8A4D-A47A-DA0EE86FD459}" type="sibTrans" cxnId="{338EB596-23DB-7B44-BC77-EAFFA1C0D494}">
      <dgm:prSet/>
      <dgm:spPr/>
      <dgm:t>
        <a:bodyPr/>
        <a:lstStyle/>
        <a:p>
          <a:endParaRPr lang="en-GB"/>
        </a:p>
      </dgm:t>
    </dgm:pt>
    <dgm:pt modelId="{43209C5E-9D1B-704C-B504-6A396CAA54B1}">
      <dgm:prSet/>
      <dgm:spPr/>
      <dgm:t>
        <a:bodyPr/>
        <a:lstStyle/>
        <a:p>
          <a:r>
            <a:rPr lang="en-GB" dirty="0">
              <a:latin typeface="Fira Sans" panose="020B0503050000020004" pitchFamily="34" charset="0"/>
            </a:rPr>
            <a:t>User Experience</a:t>
          </a:r>
        </a:p>
      </dgm:t>
    </dgm:pt>
    <dgm:pt modelId="{CCF20139-44A3-6349-9BCB-5B9873A50A79}" type="parTrans" cxnId="{34F4DCED-422B-0642-8187-963330A04A02}">
      <dgm:prSet/>
      <dgm:spPr/>
      <dgm:t>
        <a:bodyPr/>
        <a:lstStyle/>
        <a:p>
          <a:endParaRPr lang="en-GB"/>
        </a:p>
      </dgm:t>
    </dgm:pt>
    <dgm:pt modelId="{1CD0866D-12C9-754C-BA20-2458D2F1AB60}" type="sibTrans" cxnId="{34F4DCED-422B-0642-8187-963330A04A02}">
      <dgm:prSet/>
      <dgm:spPr/>
      <dgm:t>
        <a:bodyPr/>
        <a:lstStyle/>
        <a:p>
          <a:endParaRPr lang="en-GB"/>
        </a:p>
      </dgm:t>
    </dgm:pt>
    <dgm:pt modelId="{124E654A-0D9A-1840-B148-A3B86A173DF6}" type="pres">
      <dgm:prSet presAssocID="{E9D2D285-2D99-B745-9953-0FE71D4EE6AC}" presName="compositeShape" presStyleCnt="0">
        <dgm:presLayoutVars>
          <dgm:chMax val="7"/>
          <dgm:dir/>
          <dgm:resizeHandles val="exact"/>
        </dgm:presLayoutVars>
      </dgm:prSet>
      <dgm:spPr/>
    </dgm:pt>
    <dgm:pt modelId="{BC436ACB-6383-1F45-9706-7174C2C4C928}" type="pres">
      <dgm:prSet presAssocID="{E9D2D285-2D99-B745-9953-0FE71D4EE6AC}" presName="wedge1" presStyleLbl="node1" presStyleIdx="0" presStyleCnt="5"/>
      <dgm:spPr/>
    </dgm:pt>
    <dgm:pt modelId="{29212048-8A1E-3F41-9371-04B717BD7FC1}" type="pres">
      <dgm:prSet presAssocID="{E9D2D285-2D99-B745-9953-0FE71D4EE6A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C7B71FD-B958-E240-B248-19EC4E6769FA}" type="pres">
      <dgm:prSet presAssocID="{E9D2D285-2D99-B745-9953-0FE71D4EE6AC}" presName="wedge2" presStyleLbl="node1" presStyleIdx="1" presStyleCnt="5"/>
      <dgm:spPr/>
    </dgm:pt>
    <dgm:pt modelId="{29BBD8D6-EAF4-DA47-8216-139AE4B97FEA}" type="pres">
      <dgm:prSet presAssocID="{E9D2D285-2D99-B745-9953-0FE71D4EE6A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F183CB8-1ABA-BD40-9708-1CC24929987C}" type="pres">
      <dgm:prSet presAssocID="{E9D2D285-2D99-B745-9953-0FE71D4EE6AC}" presName="wedge3" presStyleLbl="node1" presStyleIdx="2" presStyleCnt="5"/>
      <dgm:spPr/>
    </dgm:pt>
    <dgm:pt modelId="{4B9EA098-1912-6642-B9A6-2118C496DD44}" type="pres">
      <dgm:prSet presAssocID="{E9D2D285-2D99-B745-9953-0FE71D4EE6A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F76DE48-621E-8E4E-94B4-AEAAE28CAA8E}" type="pres">
      <dgm:prSet presAssocID="{E9D2D285-2D99-B745-9953-0FE71D4EE6AC}" presName="wedge4" presStyleLbl="node1" presStyleIdx="3" presStyleCnt="5"/>
      <dgm:spPr/>
    </dgm:pt>
    <dgm:pt modelId="{66ADB4E8-8FC2-4848-9902-D461535136F7}" type="pres">
      <dgm:prSet presAssocID="{E9D2D285-2D99-B745-9953-0FE71D4EE6A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32D17CE-3639-1345-BDAF-6DCCDCF3C75D}" type="pres">
      <dgm:prSet presAssocID="{E9D2D285-2D99-B745-9953-0FE71D4EE6AC}" presName="wedge5" presStyleLbl="node1" presStyleIdx="4" presStyleCnt="5"/>
      <dgm:spPr/>
    </dgm:pt>
    <dgm:pt modelId="{7C547B3A-B699-DC41-BD86-892F8DCF7FFF}" type="pres">
      <dgm:prSet presAssocID="{E9D2D285-2D99-B745-9953-0FE71D4EE6A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9849D0E-6246-FC43-BB1B-1ED476A4F240}" srcId="{E9D2D285-2D99-B745-9953-0FE71D4EE6AC}" destId="{0343FA7A-F9F6-B541-859E-E315EA10F7E6}" srcOrd="1" destOrd="0" parTransId="{26F5C446-722A-3742-9DEC-F6996C62E204}" sibTransId="{10F7A03D-64C0-1A4E-8645-5AF4E8D93C5C}"/>
    <dgm:cxn modelId="{5ED3A511-4D90-DD46-9D08-F10C89E24523}" type="presOf" srcId="{43209C5E-9D1B-704C-B504-6A396CAA54B1}" destId="{66ADB4E8-8FC2-4848-9902-D461535136F7}" srcOrd="1" destOrd="0" presId="urn:microsoft.com/office/officeart/2005/8/layout/chart3"/>
    <dgm:cxn modelId="{E7EA261C-4713-F642-B930-209AE8ABFFC5}" type="presOf" srcId="{6162FAB6-13CE-E542-A412-368FCEA9A7C8}" destId="{7C547B3A-B699-DC41-BD86-892F8DCF7FFF}" srcOrd="1" destOrd="0" presId="urn:microsoft.com/office/officeart/2005/8/layout/chart3"/>
    <dgm:cxn modelId="{D1CE2334-5C83-274A-A75D-8F7BB3AA38E1}" type="presOf" srcId="{0343FA7A-F9F6-B541-859E-E315EA10F7E6}" destId="{0C7B71FD-B958-E240-B248-19EC4E6769FA}" srcOrd="0" destOrd="0" presId="urn:microsoft.com/office/officeart/2005/8/layout/chart3"/>
    <dgm:cxn modelId="{7C6A5E36-12B3-9C4D-B439-5E1FC7A0D7CF}" type="presOf" srcId="{E9D2D285-2D99-B745-9953-0FE71D4EE6AC}" destId="{124E654A-0D9A-1840-B148-A3B86A173DF6}" srcOrd="0" destOrd="0" presId="urn:microsoft.com/office/officeart/2005/8/layout/chart3"/>
    <dgm:cxn modelId="{3CA23258-278A-EC43-9A79-0CE9C9686AE2}" type="presOf" srcId="{CB7B8216-C070-2045-B3CE-297B4F989C5C}" destId="{29212048-8A1E-3F41-9371-04B717BD7FC1}" srcOrd="1" destOrd="0" presId="urn:microsoft.com/office/officeart/2005/8/layout/chart3"/>
    <dgm:cxn modelId="{B7D3E072-391F-F449-8BC0-82D44351E133}" type="presOf" srcId="{0343FA7A-F9F6-B541-859E-E315EA10F7E6}" destId="{29BBD8D6-EAF4-DA47-8216-139AE4B97FEA}" srcOrd="1" destOrd="0" presId="urn:microsoft.com/office/officeart/2005/8/layout/chart3"/>
    <dgm:cxn modelId="{D8D31686-F9E2-604E-A219-9D6B844190BD}" type="presOf" srcId="{43209C5E-9D1B-704C-B504-6A396CAA54B1}" destId="{EF76DE48-621E-8E4E-94B4-AEAAE28CAA8E}" srcOrd="0" destOrd="0" presId="urn:microsoft.com/office/officeart/2005/8/layout/chart3"/>
    <dgm:cxn modelId="{2D7DE28C-F34F-9746-9945-414884D44DF7}" type="presOf" srcId="{CB7B8216-C070-2045-B3CE-297B4F989C5C}" destId="{BC436ACB-6383-1F45-9706-7174C2C4C928}" srcOrd="0" destOrd="0" presId="urn:microsoft.com/office/officeart/2005/8/layout/chart3"/>
    <dgm:cxn modelId="{DDDC8791-999D-2445-BB00-F407C3484D2B}" type="presOf" srcId="{6162FAB6-13CE-E542-A412-368FCEA9A7C8}" destId="{A32D17CE-3639-1345-BDAF-6DCCDCF3C75D}" srcOrd="0" destOrd="0" presId="urn:microsoft.com/office/officeart/2005/8/layout/chart3"/>
    <dgm:cxn modelId="{338EB596-23DB-7B44-BC77-EAFFA1C0D494}" srcId="{E9D2D285-2D99-B745-9953-0FE71D4EE6AC}" destId="{0DCA2622-9C0F-1A40-AF86-47A58B3CBCC4}" srcOrd="2" destOrd="0" parTransId="{D1D7E177-625F-C34F-854B-5D3451C4F0C1}" sibTransId="{FD92C646-BEF3-8A4D-A47A-DA0EE86FD459}"/>
    <dgm:cxn modelId="{0F11D29C-6EBC-6049-B2C7-5A839B89F263}" srcId="{E9D2D285-2D99-B745-9953-0FE71D4EE6AC}" destId="{6162FAB6-13CE-E542-A412-368FCEA9A7C8}" srcOrd="4" destOrd="0" parTransId="{BF4C9027-9172-4149-A09A-1C5C53A50B21}" sibTransId="{3D41B0C1-3330-2A41-ABE8-55127A805EFB}"/>
    <dgm:cxn modelId="{E4C5D1CB-0F2B-EA4E-A928-49CFB61BE3B6}" type="presOf" srcId="{0DCA2622-9C0F-1A40-AF86-47A58B3CBCC4}" destId="{EF183CB8-1ABA-BD40-9708-1CC24929987C}" srcOrd="0" destOrd="0" presId="urn:microsoft.com/office/officeart/2005/8/layout/chart3"/>
    <dgm:cxn modelId="{DCD08CD1-8531-AF42-95F2-473032BDD85E}" type="presOf" srcId="{0DCA2622-9C0F-1A40-AF86-47A58B3CBCC4}" destId="{4B9EA098-1912-6642-B9A6-2118C496DD44}" srcOrd="1" destOrd="0" presId="urn:microsoft.com/office/officeart/2005/8/layout/chart3"/>
    <dgm:cxn modelId="{34F4DCED-422B-0642-8187-963330A04A02}" srcId="{E9D2D285-2D99-B745-9953-0FE71D4EE6AC}" destId="{43209C5E-9D1B-704C-B504-6A396CAA54B1}" srcOrd="3" destOrd="0" parTransId="{CCF20139-44A3-6349-9BCB-5B9873A50A79}" sibTransId="{1CD0866D-12C9-754C-BA20-2458D2F1AB60}"/>
    <dgm:cxn modelId="{EAD25EEE-AD6A-264B-9CC6-3BFB91AD96AB}" srcId="{E9D2D285-2D99-B745-9953-0FE71D4EE6AC}" destId="{CB7B8216-C070-2045-B3CE-297B4F989C5C}" srcOrd="0" destOrd="0" parTransId="{1BC9F049-5268-E44F-BC9E-9E17BE57A3B5}" sibTransId="{C883A607-445C-CC40-AB6F-2DE123CF1303}"/>
    <dgm:cxn modelId="{5FF44B34-4636-EF4F-B7D4-61046691B64D}" type="presParOf" srcId="{124E654A-0D9A-1840-B148-A3B86A173DF6}" destId="{BC436ACB-6383-1F45-9706-7174C2C4C928}" srcOrd="0" destOrd="0" presId="urn:microsoft.com/office/officeart/2005/8/layout/chart3"/>
    <dgm:cxn modelId="{664D1002-7CF3-1244-BAD2-5A6DACF8CE44}" type="presParOf" srcId="{124E654A-0D9A-1840-B148-A3B86A173DF6}" destId="{29212048-8A1E-3F41-9371-04B717BD7FC1}" srcOrd="1" destOrd="0" presId="urn:microsoft.com/office/officeart/2005/8/layout/chart3"/>
    <dgm:cxn modelId="{8773991F-00E9-B847-A178-8325BA506CA0}" type="presParOf" srcId="{124E654A-0D9A-1840-B148-A3B86A173DF6}" destId="{0C7B71FD-B958-E240-B248-19EC4E6769FA}" srcOrd="2" destOrd="0" presId="urn:microsoft.com/office/officeart/2005/8/layout/chart3"/>
    <dgm:cxn modelId="{91C75C4F-69A6-3B44-ABF6-04F2579366DC}" type="presParOf" srcId="{124E654A-0D9A-1840-B148-A3B86A173DF6}" destId="{29BBD8D6-EAF4-DA47-8216-139AE4B97FEA}" srcOrd="3" destOrd="0" presId="urn:microsoft.com/office/officeart/2005/8/layout/chart3"/>
    <dgm:cxn modelId="{3FE55F68-BABF-7E4E-A28E-296C069D9DE5}" type="presParOf" srcId="{124E654A-0D9A-1840-B148-A3B86A173DF6}" destId="{EF183CB8-1ABA-BD40-9708-1CC24929987C}" srcOrd="4" destOrd="0" presId="urn:microsoft.com/office/officeart/2005/8/layout/chart3"/>
    <dgm:cxn modelId="{A957E08E-3CBA-C74B-960E-BF5E49CC730C}" type="presParOf" srcId="{124E654A-0D9A-1840-B148-A3B86A173DF6}" destId="{4B9EA098-1912-6642-B9A6-2118C496DD44}" srcOrd="5" destOrd="0" presId="urn:microsoft.com/office/officeart/2005/8/layout/chart3"/>
    <dgm:cxn modelId="{81272182-1B19-D44E-B78B-C4192A442D30}" type="presParOf" srcId="{124E654A-0D9A-1840-B148-A3B86A173DF6}" destId="{EF76DE48-621E-8E4E-94B4-AEAAE28CAA8E}" srcOrd="6" destOrd="0" presId="urn:microsoft.com/office/officeart/2005/8/layout/chart3"/>
    <dgm:cxn modelId="{6AACE766-1FC1-084F-B10F-D5EEAAFCDD75}" type="presParOf" srcId="{124E654A-0D9A-1840-B148-A3B86A173DF6}" destId="{66ADB4E8-8FC2-4848-9902-D461535136F7}" srcOrd="7" destOrd="0" presId="urn:microsoft.com/office/officeart/2005/8/layout/chart3"/>
    <dgm:cxn modelId="{4A350E93-0683-B84B-B3F1-E0DC890F5B00}" type="presParOf" srcId="{124E654A-0D9A-1840-B148-A3B86A173DF6}" destId="{A32D17CE-3639-1345-BDAF-6DCCDCF3C75D}" srcOrd="8" destOrd="0" presId="urn:microsoft.com/office/officeart/2005/8/layout/chart3"/>
    <dgm:cxn modelId="{3548EECE-483B-4242-9877-8AB1BBBD0115}" type="presParOf" srcId="{124E654A-0D9A-1840-B148-A3B86A173DF6}" destId="{7C547B3A-B699-DC41-BD86-892F8DCF7FFF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9D2D285-2D99-B745-9953-0FE71D4EE6AC}" type="doc">
      <dgm:prSet loTypeId="urn:microsoft.com/office/officeart/2005/8/layout/chart3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7C71764E-C41E-AD47-A457-BDCF5DC1A1A8}">
      <dgm:prSet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User experience</a:t>
          </a:r>
          <a:endParaRPr lang="en-IN" dirty="0">
            <a:latin typeface="Fira Sans" panose="020B0503050000020004" pitchFamily="34" charset="0"/>
          </a:endParaRPr>
        </a:p>
      </dgm:t>
    </dgm:pt>
    <dgm:pt modelId="{F0476A17-6146-2549-9A8F-BB8B62F23B81}" type="sibTrans" cxnId="{4E245EA9-743F-0941-8974-5A9EADFFF2BC}">
      <dgm:prSet/>
      <dgm:spPr/>
      <dgm:t>
        <a:bodyPr/>
        <a:lstStyle/>
        <a:p>
          <a:endParaRPr lang="en-GB"/>
        </a:p>
      </dgm:t>
    </dgm:pt>
    <dgm:pt modelId="{E97B3256-1635-4E42-ADDF-A61101CFA916}" type="parTrans" cxnId="{4E245EA9-743F-0941-8974-5A9EADFFF2BC}">
      <dgm:prSet/>
      <dgm:spPr/>
      <dgm:t>
        <a:bodyPr/>
        <a:lstStyle/>
        <a:p>
          <a:endParaRPr lang="en-GB"/>
        </a:p>
      </dgm:t>
    </dgm:pt>
    <dgm:pt modelId="{124E654A-0D9A-1840-B148-A3B86A173DF6}" type="pres">
      <dgm:prSet presAssocID="{E9D2D285-2D99-B745-9953-0FE71D4EE6AC}" presName="compositeShape" presStyleCnt="0">
        <dgm:presLayoutVars>
          <dgm:chMax val="7"/>
          <dgm:dir/>
          <dgm:resizeHandles val="exact"/>
        </dgm:presLayoutVars>
      </dgm:prSet>
      <dgm:spPr/>
    </dgm:pt>
    <dgm:pt modelId="{BC436ACB-6383-1F45-9706-7174C2C4C928}" type="pres">
      <dgm:prSet presAssocID="{E9D2D285-2D99-B745-9953-0FE71D4EE6AC}" presName="wedge1" presStyleLbl="node1" presStyleIdx="0" presStyleCnt="1"/>
      <dgm:spPr/>
    </dgm:pt>
    <dgm:pt modelId="{29212048-8A1E-3F41-9371-04B717BD7FC1}" type="pres">
      <dgm:prSet presAssocID="{E9D2D285-2D99-B745-9953-0FE71D4EE6AC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7C6A5E36-12B3-9C4D-B439-5E1FC7A0D7CF}" type="presOf" srcId="{E9D2D285-2D99-B745-9953-0FE71D4EE6AC}" destId="{124E654A-0D9A-1840-B148-A3B86A173DF6}" srcOrd="0" destOrd="0" presId="urn:microsoft.com/office/officeart/2005/8/layout/chart3"/>
    <dgm:cxn modelId="{BE46375B-C282-5548-B732-714894F7192A}" type="presOf" srcId="{7C71764E-C41E-AD47-A457-BDCF5DC1A1A8}" destId="{BC436ACB-6383-1F45-9706-7174C2C4C928}" srcOrd="0" destOrd="0" presId="urn:microsoft.com/office/officeart/2005/8/layout/chart3"/>
    <dgm:cxn modelId="{4E245EA9-743F-0941-8974-5A9EADFFF2BC}" srcId="{E9D2D285-2D99-B745-9953-0FE71D4EE6AC}" destId="{7C71764E-C41E-AD47-A457-BDCF5DC1A1A8}" srcOrd="0" destOrd="0" parTransId="{E97B3256-1635-4E42-ADDF-A61101CFA916}" sibTransId="{F0476A17-6146-2549-9A8F-BB8B62F23B81}"/>
    <dgm:cxn modelId="{364B37C5-CA59-1A42-900C-512DACBD055D}" type="presOf" srcId="{7C71764E-C41E-AD47-A457-BDCF5DC1A1A8}" destId="{29212048-8A1E-3F41-9371-04B717BD7FC1}" srcOrd="1" destOrd="0" presId="urn:microsoft.com/office/officeart/2005/8/layout/chart3"/>
    <dgm:cxn modelId="{5FF44B34-4636-EF4F-B7D4-61046691B64D}" type="presParOf" srcId="{124E654A-0D9A-1840-B148-A3B86A173DF6}" destId="{BC436ACB-6383-1F45-9706-7174C2C4C928}" srcOrd="0" destOrd="0" presId="urn:microsoft.com/office/officeart/2005/8/layout/chart3"/>
    <dgm:cxn modelId="{664D1002-7CF3-1244-BAD2-5A6DACF8CE44}" type="presParOf" srcId="{124E654A-0D9A-1840-B148-A3B86A173DF6}" destId="{29212048-8A1E-3F41-9371-04B717BD7FC1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D2D285-2D99-B745-9953-0FE71D4EE6AC}" type="doc">
      <dgm:prSet loTypeId="urn:microsoft.com/office/officeart/2005/8/layout/chart3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CB7B8216-C070-2045-B3CE-297B4F989C5C}">
      <dgm:prSet/>
      <dgm:spPr/>
      <dgm:t>
        <a:bodyPr/>
        <a:lstStyle/>
        <a:p>
          <a:r>
            <a:rPr lang="en-US" dirty="0"/>
            <a:t>Application Performance</a:t>
          </a:r>
          <a:endParaRPr lang="en-IN" dirty="0"/>
        </a:p>
      </dgm:t>
    </dgm:pt>
    <dgm:pt modelId="{1BC9F049-5268-E44F-BC9E-9E17BE57A3B5}" type="parTrans" cxnId="{EAD25EEE-AD6A-264B-9CC6-3BFB91AD96AB}">
      <dgm:prSet/>
      <dgm:spPr/>
      <dgm:t>
        <a:bodyPr/>
        <a:lstStyle/>
        <a:p>
          <a:endParaRPr lang="en-GB"/>
        </a:p>
      </dgm:t>
    </dgm:pt>
    <dgm:pt modelId="{C883A607-445C-CC40-AB6F-2DE123CF1303}" type="sibTrans" cxnId="{EAD25EEE-AD6A-264B-9CC6-3BFB91AD96AB}">
      <dgm:prSet/>
      <dgm:spPr/>
      <dgm:t>
        <a:bodyPr/>
        <a:lstStyle/>
        <a:p>
          <a:endParaRPr lang="en-GB"/>
        </a:p>
      </dgm:t>
    </dgm:pt>
    <dgm:pt modelId="{7C71764E-C41E-AD47-A457-BDCF5DC1A1A8}">
      <dgm:prSet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User experience</a:t>
          </a:r>
          <a:endParaRPr lang="en-IN" dirty="0">
            <a:latin typeface="Fira Sans" panose="020B0503050000020004" pitchFamily="34" charset="0"/>
          </a:endParaRPr>
        </a:p>
      </dgm:t>
    </dgm:pt>
    <dgm:pt modelId="{E97B3256-1635-4E42-ADDF-A61101CFA916}" type="parTrans" cxnId="{4E245EA9-743F-0941-8974-5A9EADFFF2BC}">
      <dgm:prSet/>
      <dgm:spPr/>
      <dgm:t>
        <a:bodyPr/>
        <a:lstStyle/>
        <a:p>
          <a:endParaRPr lang="en-GB"/>
        </a:p>
      </dgm:t>
    </dgm:pt>
    <dgm:pt modelId="{F0476A17-6146-2549-9A8F-BB8B62F23B81}" type="sibTrans" cxnId="{4E245EA9-743F-0941-8974-5A9EADFFF2BC}">
      <dgm:prSet/>
      <dgm:spPr/>
      <dgm:t>
        <a:bodyPr/>
        <a:lstStyle/>
        <a:p>
          <a:endParaRPr lang="en-GB"/>
        </a:p>
      </dgm:t>
    </dgm:pt>
    <dgm:pt modelId="{6162FAB6-13CE-E542-A412-368FCEA9A7C8}">
      <dgm:prSet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Collective monitoring</a:t>
          </a:r>
          <a:endParaRPr lang="en-IN" dirty="0">
            <a:latin typeface="Fira Sans" panose="020B0503050000020004" pitchFamily="34" charset="0"/>
          </a:endParaRPr>
        </a:p>
      </dgm:t>
    </dgm:pt>
    <dgm:pt modelId="{BF4C9027-9172-4149-A09A-1C5C53A50B21}" type="parTrans" cxnId="{0F11D29C-6EBC-6049-B2C7-5A839B89F263}">
      <dgm:prSet/>
      <dgm:spPr/>
      <dgm:t>
        <a:bodyPr/>
        <a:lstStyle/>
        <a:p>
          <a:endParaRPr lang="en-GB"/>
        </a:p>
      </dgm:t>
    </dgm:pt>
    <dgm:pt modelId="{3D41B0C1-3330-2A41-ABE8-55127A805EFB}" type="sibTrans" cxnId="{0F11D29C-6EBC-6049-B2C7-5A839B89F263}">
      <dgm:prSet/>
      <dgm:spPr/>
      <dgm:t>
        <a:bodyPr/>
        <a:lstStyle/>
        <a:p>
          <a:endParaRPr lang="en-GB"/>
        </a:p>
      </dgm:t>
    </dgm:pt>
    <dgm:pt modelId="{9241C4E1-15F5-1B4F-A2E4-FBA2D887511E}">
      <dgm:prSet/>
      <dgm:spPr/>
      <dgm:t>
        <a:bodyPr/>
        <a:lstStyle/>
        <a:p>
          <a:r>
            <a:rPr lang="en-GB" dirty="0">
              <a:latin typeface="Fira Sans" panose="020B0503050000020004" pitchFamily="34" charset="0"/>
            </a:rPr>
            <a:t>Seamless Integration</a:t>
          </a:r>
        </a:p>
      </dgm:t>
    </dgm:pt>
    <dgm:pt modelId="{FACC7E01-E10F-4949-8020-1506B779F02C}" type="parTrans" cxnId="{137D033F-6ED0-E646-B699-032EA8952F87}">
      <dgm:prSet/>
      <dgm:spPr/>
      <dgm:t>
        <a:bodyPr/>
        <a:lstStyle/>
        <a:p>
          <a:endParaRPr lang="en-GB"/>
        </a:p>
      </dgm:t>
    </dgm:pt>
    <dgm:pt modelId="{4A5B2E85-0EF7-E04C-80AC-33DFE0F7D5DA}" type="sibTrans" cxnId="{137D033F-6ED0-E646-B699-032EA8952F87}">
      <dgm:prSet/>
      <dgm:spPr/>
      <dgm:t>
        <a:bodyPr/>
        <a:lstStyle/>
        <a:p>
          <a:endParaRPr lang="en-GB"/>
        </a:p>
      </dgm:t>
    </dgm:pt>
    <dgm:pt modelId="{65F94B5F-6C4F-FD4D-A051-6EDD5175C4D1}">
      <dgm:prSet/>
      <dgm:spPr/>
      <dgm:t>
        <a:bodyPr/>
        <a:lstStyle/>
        <a:p>
          <a:r>
            <a:rPr lang="en-GB" dirty="0"/>
            <a:t>Error Prediction</a:t>
          </a:r>
        </a:p>
      </dgm:t>
    </dgm:pt>
    <dgm:pt modelId="{76E1D5CF-DE0D-4644-AC5A-A5C1EA97E09B}" type="parTrans" cxnId="{D6650714-875B-E345-A268-C4E3F7648FDF}">
      <dgm:prSet/>
      <dgm:spPr/>
      <dgm:t>
        <a:bodyPr/>
        <a:lstStyle/>
        <a:p>
          <a:endParaRPr lang="en-GB"/>
        </a:p>
      </dgm:t>
    </dgm:pt>
    <dgm:pt modelId="{0D4F798E-A7F1-4243-A406-505EC76A9F07}" type="sibTrans" cxnId="{D6650714-875B-E345-A268-C4E3F7648FDF}">
      <dgm:prSet/>
      <dgm:spPr/>
      <dgm:t>
        <a:bodyPr/>
        <a:lstStyle/>
        <a:p>
          <a:endParaRPr lang="en-GB"/>
        </a:p>
      </dgm:t>
    </dgm:pt>
    <dgm:pt modelId="{D9B8623B-13F6-DC46-9520-9CBDF425E14C}">
      <dgm:prSet/>
      <dgm:spPr/>
      <dgm:t>
        <a:bodyPr/>
        <a:lstStyle/>
        <a:p>
          <a:r>
            <a:rPr lang="en-GB" dirty="0"/>
            <a:t>Polyglot support</a:t>
          </a:r>
        </a:p>
      </dgm:t>
    </dgm:pt>
    <dgm:pt modelId="{157A221D-8128-274A-83D2-FD11B7815917}" type="parTrans" cxnId="{077CD5E9-C3D9-AF4B-B4A3-2FEB38BCA715}">
      <dgm:prSet/>
      <dgm:spPr/>
      <dgm:t>
        <a:bodyPr/>
        <a:lstStyle/>
        <a:p>
          <a:endParaRPr lang="en-GB"/>
        </a:p>
      </dgm:t>
    </dgm:pt>
    <dgm:pt modelId="{51F79E24-5070-DC4E-8CED-4074A98BAA34}" type="sibTrans" cxnId="{077CD5E9-C3D9-AF4B-B4A3-2FEB38BCA715}">
      <dgm:prSet/>
      <dgm:spPr/>
      <dgm:t>
        <a:bodyPr/>
        <a:lstStyle/>
        <a:p>
          <a:endParaRPr lang="en-GB"/>
        </a:p>
      </dgm:t>
    </dgm:pt>
    <dgm:pt modelId="{124E654A-0D9A-1840-B148-A3B86A173DF6}" type="pres">
      <dgm:prSet presAssocID="{E9D2D285-2D99-B745-9953-0FE71D4EE6AC}" presName="compositeShape" presStyleCnt="0">
        <dgm:presLayoutVars>
          <dgm:chMax val="7"/>
          <dgm:dir/>
          <dgm:resizeHandles val="exact"/>
        </dgm:presLayoutVars>
      </dgm:prSet>
      <dgm:spPr/>
    </dgm:pt>
    <dgm:pt modelId="{BC436ACB-6383-1F45-9706-7174C2C4C928}" type="pres">
      <dgm:prSet presAssocID="{E9D2D285-2D99-B745-9953-0FE71D4EE6AC}" presName="wedge1" presStyleLbl="node1" presStyleIdx="0" presStyleCnt="6"/>
      <dgm:spPr/>
    </dgm:pt>
    <dgm:pt modelId="{29212048-8A1E-3F41-9371-04B717BD7FC1}" type="pres">
      <dgm:prSet presAssocID="{E9D2D285-2D99-B745-9953-0FE71D4EE6AC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C7B71FD-B958-E240-B248-19EC4E6769FA}" type="pres">
      <dgm:prSet presAssocID="{E9D2D285-2D99-B745-9953-0FE71D4EE6AC}" presName="wedge2" presStyleLbl="node1" presStyleIdx="1" presStyleCnt="6"/>
      <dgm:spPr/>
    </dgm:pt>
    <dgm:pt modelId="{29BBD8D6-EAF4-DA47-8216-139AE4B97FEA}" type="pres">
      <dgm:prSet presAssocID="{E9D2D285-2D99-B745-9953-0FE71D4EE6AC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F183CB8-1ABA-BD40-9708-1CC24929987C}" type="pres">
      <dgm:prSet presAssocID="{E9D2D285-2D99-B745-9953-0FE71D4EE6AC}" presName="wedge3" presStyleLbl="node1" presStyleIdx="2" presStyleCnt="6"/>
      <dgm:spPr/>
    </dgm:pt>
    <dgm:pt modelId="{4B9EA098-1912-6642-B9A6-2118C496DD44}" type="pres">
      <dgm:prSet presAssocID="{E9D2D285-2D99-B745-9953-0FE71D4EE6AC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4377D15-12C9-084B-BEEB-EE8814B68DEF}" type="pres">
      <dgm:prSet presAssocID="{E9D2D285-2D99-B745-9953-0FE71D4EE6AC}" presName="wedge4" presStyleLbl="node1" presStyleIdx="3" presStyleCnt="6"/>
      <dgm:spPr/>
    </dgm:pt>
    <dgm:pt modelId="{DBA3E8A7-3D4D-7B4F-9600-9C325494F594}" type="pres">
      <dgm:prSet presAssocID="{E9D2D285-2D99-B745-9953-0FE71D4EE6AC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8839C5-2B3C-FD46-9AB8-A71986105F6D}" type="pres">
      <dgm:prSet presAssocID="{E9D2D285-2D99-B745-9953-0FE71D4EE6AC}" presName="wedge5" presStyleLbl="node1" presStyleIdx="4" presStyleCnt="6"/>
      <dgm:spPr/>
    </dgm:pt>
    <dgm:pt modelId="{4B55F877-E5E2-6F47-8CD3-B0A00F0C672B}" type="pres">
      <dgm:prSet presAssocID="{E9D2D285-2D99-B745-9953-0FE71D4EE6AC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2F7DD62-B865-4442-9ADD-BADF7CF23F6F}" type="pres">
      <dgm:prSet presAssocID="{E9D2D285-2D99-B745-9953-0FE71D4EE6AC}" presName="wedge6" presStyleLbl="node1" presStyleIdx="5" presStyleCnt="6"/>
      <dgm:spPr/>
    </dgm:pt>
    <dgm:pt modelId="{8F673035-00EE-C245-8754-7FD2BBB0E148}" type="pres">
      <dgm:prSet presAssocID="{E9D2D285-2D99-B745-9953-0FE71D4EE6AC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A3DF08-1B5C-B64B-97D8-F49ACDB7A478}" type="presOf" srcId="{6162FAB6-13CE-E542-A412-368FCEA9A7C8}" destId="{DBA3E8A7-3D4D-7B4F-9600-9C325494F594}" srcOrd="1" destOrd="0" presId="urn:microsoft.com/office/officeart/2005/8/layout/chart3"/>
    <dgm:cxn modelId="{D6650714-875B-E345-A268-C4E3F7648FDF}" srcId="{E9D2D285-2D99-B745-9953-0FE71D4EE6AC}" destId="{65F94B5F-6C4F-FD4D-A051-6EDD5175C4D1}" srcOrd="5" destOrd="0" parTransId="{76E1D5CF-DE0D-4644-AC5A-A5C1EA97E09B}" sibTransId="{0D4F798E-A7F1-4243-A406-505EC76A9F07}"/>
    <dgm:cxn modelId="{41EFB921-3DB7-E448-A87E-F03D9726D991}" type="presOf" srcId="{6162FAB6-13CE-E542-A412-368FCEA9A7C8}" destId="{F4377D15-12C9-084B-BEEB-EE8814B68DEF}" srcOrd="0" destOrd="0" presId="urn:microsoft.com/office/officeart/2005/8/layout/chart3"/>
    <dgm:cxn modelId="{7C6A5E36-12B3-9C4D-B439-5E1FC7A0D7CF}" type="presOf" srcId="{E9D2D285-2D99-B745-9953-0FE71D4EE6AC}" destId="{124E654A-0D9A-1840-B148-A3B86A173DF6}" srcOrd="0" destOrd="0" presId="urn:microsoft.com/office/officeart/2005/8/layout/chart3"/>
    <dgm:cxn modelId="{0C025137-B45B-2945-9574-42667354D3B1}" type="presOf" srcId="{9241C4E1-15F5-1B4F-A2E4-FBA2D887511E}" destId="{4B55F877-E5E2-6F47-8CD3-B0A00F0C672B}" srcOrd="1" destOrd="0" presId="urn:microsoft.com/office/officeart/2005/8/layout/chart3"/>
    <dgm:cxn modelId="{F90CE339-83FD-8747-B79F-1BA0EF29EDC7}" type="presOf" srcId="{65F94B5F-6C4F-FD4D-A051-6EDD5175C4D1}" destId="{62F7DD62-B865-4442-9ADD-BADF7CF23F6F}" srcOrd="0" destOrd="0" presId="urn:microsoft.com/office/officeart/2005/8/layout/chart3"/>
    <dgm:cxn modelId="{A8635D3B-76FF-D446-8FD0-70EECE0D31DF}" type="presOf" srcId="{7C71764E-C41E-AD47-A457-BDCF5DC1A1A8}" destId="{29BBD8D6-EAF4-DA47-8216-139AE4B97FEA}" srcOrd="1" destOrd="0" presId="urn:microsoft.com/office/officeart/2005/8/layout/chart3"/>
    <dgm:cxn modelId="{137D033F-6ED0-E646-B699-032EA8952F87}" srcId="{E9D2D285-2D99-B745-9953-0FE71D4EE6AC}" destId="{9241C4E1-15F5-1B4F-A2E4-FBA2D887511E}" srcOrd="4" destOrd="0" parTransId="{FACC7E01-E10F-4949-8020-1506B779F02C}" sibTransId="{4A5B2E85-0EF7-E04C-80AC-33DFE0F7D5DA}"/>
    <dgm:cxn modelId="{3CA23258-278A-EC43-9A79-0CE9C9686AE2}" type="presOf" srcId="{CB7B8216-C070-2045-B3CE-297B4F989C5C}" destId="{29212048-8A1E-3F41-9371-04B717BD7FC1}" srcOrd="1" destOrd="0" presId="urn:microsoft.com/office/officeart/2005/8/layout/chart3"/>
    <dgm:cxn modelId="{DB83C75F-D835-AD44-800B-DD746B56BABA}" type="presOf" srcId="{D9B8623B-13F6-DC46-9520-9CBDF425E14C}" destId="{EF183CB8-1ABA-BD40-9708-1CC24929987C}" srcOrd="0" destOrd="0" presId="urn:microsoft.com/office/officeart/2005/8/layout/chart3"/>
    <dgm:cxn modelId="{B8A05C87-161A-2041-A99C-17B74ABB578A}" type="presOf" srcId="{65F94B5F-6C4F-FD4D-A051-6EDD5175C4D1}" destId="{8F673035-00EE-C245-8754-7FD2BBB0E148}" srcOrd="1" destOrd="0" presId="urn:microsoft.com/office/officeart/2005/8/layout/chart3"/>
    <dgm:cxn modelId="{2D7DE28C-F34F-9746-9945-414884D44DF7}" type="presOf" srcId="{CB7B8216-C070-2045-B3CE-297B4F989C5C}" destId="{BC436ACB-6383-1F45-9706-7174C2C4C928}" srcOrd="0" destOrd="0" presId="urn:microsoft.com/office/officeart/2005/8/layout/chart3"/>
    <dgm:cxn modelId="{0F11D29C-6EBC-6049-B2C7-5A839B89F263}" srcId="{E9D2D285-2D99-B745-9953-0FE71D4EE6AC}" destId="{6162FAB6-13CE-E542-A412-368FCEA9A7C8}" srcOrd="3" destOrd="0" parTransId="{BF4C9027-9172-4149-A09A-1C5C53A50B21}" sibTransId="{3D41B0C1-3330-2A41-ABE8-55127A805EFB}"/>
    <dgm:cxn modelId="{4E245EA9-743F-0941-8974-5A9EADFFF2BC}" srcId="{E9D2D285-2D99-B745-9953-0FE71D4EE6AC}" destId="{7C71764E-C41E-AD47-A457-BDCF5DC1A1A8}" srcOrd="1" destOrd="0" parTransId="{E97B3256-1635-4E42-ADDF-A61101CFA916}" sibTransId="{F0476A17-6146-2549-9A8F-BB8B62F23B81}"/>
    <dgm:cxn modelId="{B13859C2-BB29-ED4F-B556-FDA9C645295A}" type="presOf" srcId="{D9B8623B-13F6-DC46-9520-9CBDF425E14C}" destId="{4B9EA098-1912-6642-B9A6-2118C496DD44}" srcOrd="1" destOrd="0" presId="urn:microsoft.com/office/officeart/2005/8/layout/chart3"/>
    <dgm:cxn modelId="{F8F28CD5-B203-7E4D-8F05-C2D8784F6EB5}" type="presOf" srcId="{9241C4E1-15F5-1B4F-A2E4-FBA2D887511E}" destId="{188839C5-2B3C-FD46-9AB8-A71986105F6D}" srcOrd="0" destOrd="0" presId="urn:microsoft.com/office/officeart/2005/8/layout/chart3"/>
    <dgm:cxn modelId="{077CD5E9-C3D9-AF4B-B4A3-2FEB38BCA715}" srcId="{E9D2D285-2D99-B745-9953-0FE71D4EE6AC}" destId="{D9B8623B-13F6-DC46-9520-9CBDF425E14C}" srcOrd="2" destOrd="0" parTransId="{157A221D-8128-274A-83D2-FD11B7815917}" sibTransId="{51F79E24-5070-DC4E-8CED-4074A98BAA34}"/>
    <dgm:cxn modelId="{EAD25EEE-AD6A-264B-9CC6-3BFB91AD96AB}" srcId="{E9D2D285-2D99-B745-9953-0FE71D4EE6AC}" destId="{CB7B8216-C070-2045-B3CE-297B4F989C5C}" srcOrd="0" destOrd="0" parTransId="{1BC9F049-5268-E44F-BC9E-9E17BE57A3B5}" sibTransId="{C883A607-445C-CC40-AB6F-2DE123CF1303}"/>
    <dgm:cxn modelId="{7E9DFBFC-1119-6547-97D5-476470F18101}" type="presOf" srcId="{7C71764E-C41E-AD47-A457-BDCF5DC1A1A8}" destId="{0C7B71FD-B958-E240-B248-19EC4E6769FA}" srcOrd="0" destOrd="0" presId="urn:microsoft.com/office/officeart/2005/8/layout/chart3"/>
    <dgm:cxn modelId="{5FF44B34-4636-EF4F-B7D4-61046691B64D}" type="presParOf" srcId="{124E654A-0D9A-1840-B148-A3B86A173DF6}" destId="{BC436ACB-6383-1F45-9706-7174C2C4C928}" srcOrd="0" destOrd="0" presId="urn:microsoft.com/office/officeart/2005/8/layout/chart3"/>
    <dgm:cxn modelId="{664D1002-7CF3-1244-BAD2-5A6DACF8CE44}" type="presParOf" srcId="{124E654A-0D9A-1840-B148-A3B86A173DF6}" destId="{29212048-8A1E-3F41-9371-04B717BD7FC1}" srcOrd="1" destOrd="0" presId="urn:microsoft.com/office/officeart/2005/8/layout/chart3"/>
    <dgm:cxn modelId="{8773991F-00E9-B847-A178-8325BA506CA0}" type="presParOf" srcId="{124E654A-0D9A-1840-B148-A3B86A173DF6}" destId="{0C7B71FD-B958-E240-B248-19EC4E6769FA}" srcOrd="2" destOrd="0" presId="urn:microsoft.com/office/officeart/2005/8/layout/chart3"/>
    <dgm:cxn modelId="{91C75C4F-69A6-3B44-ABF6-04F2579366DC}" type="presParOf" srcId="{124E654A-0D9A-1840-B148-A3B86A173DF6}" destId="{29BBD8D6-EAF4-DA47-8216-139AE4B97FEA}" srcOrd="3" destOrd="0" presId="urn:microsoft.com/office/officeart/2005/8/layout/chart3"/>
    <dgm:cxn modelId="{3FE55F68-BABF-7E4E-A28E-296C069D9DE5}" type="presParOf" srcId="{124E654A-0D9A-1840-B148-A3B86A173DF6}" destId="{EF183CB8-1ABA-BD40-9708-1CC24929987C}" srcOrd="4" destOrd="0" presId="urn:microsoft.com/office/officeart/2005/8/layout/chart3"/>
    <dgm:cxn modelId="{A957E08E-3CBA-C74B-960E-BF5E49CC730C}" type="presParOf" srcId="{124E654A-0D9A-1840-B148-A3B86A173DF6}" destId="{4B9EA098-1912-6642-B9A6-2118C496DD44}" srcOrd="5" destOrd="0" presId="urn:microsoft.com/office/officeart/2005/8/layout/chart3"/>
    <dgm:cxn modelId="{454CDE69-0805-3A4F-B55D-C84BC5097118}" type="presParOf" srcId="{124E654A-0D9A-1840-B148-A3B86A173DF6}" destId="{F4377D15-12C9-084B-BEEB-EE8814B68DEF}" srcOrd="6" destOrd="0" presId="urn:microsoft.com/office/officeart/2005/8/layout/chart3"/>
    <dgm:cxn modelId="{B7ADE86A-0B6F-794D-8243-2558BA81C14B}" type="presParOf" srcId="{124E654A-0D9A-1840-B148-A3B86A173DF6}" destId="{DBA3E8A7-3D4D-7B4F-9600-9C325494F594}" srcOrd="7" destOrd="0" presId="urn:microsoft.com/office/officeart/2005/8/layout/chart3"/>
    <dgm:cxn modelId="{C9AC97DE-8B37-B042-AC81-454C3FCCF036}" type="presParOf" srcId="{124E654A-0D9A-1840-B148-A3B86A173DF6}" destId="{188839C5-2B3C-FD46-9AB8-A71986105F6D}" srcOrd="8" destOrd="0" presId="urn:microsoft.com/office/officeart/2005/8/layout/chart3"/>
    <dgm:cxn modelId="{4226D44F-2761-FA4D-A6CE-D29D1DCE24DF}" type="presParOf" srcId="{124E654A-0D9A-1840-B148-A3B86A173DF6}" destId="{4B55F877-E5E2-6F47-8CD3-B0A00F0C672B}" srcOrd="9" destOrd="0" presId="urn:microsoft.com/office/officeart/2005/8/layout/chart3"/>
    <dgm:cxn modelId="{8838FF33-51DB-CA4C-A6A2-13F8578E9313}" type="presParOf" srcId="{124E654A-0D9A-1840-B148-A3B86A173DF6}" destId="{62F7DD62-B865-4442-9ADD-BADF7CF23F6F}" srcOrd="10" destOrd="0" presId="urn:microsoft.com/office/officeart/2005/8/layout/chart3"/>
    <dgm:cxn modelId="{51DD71A7-23AB-3447-9837-1B7472BD0977}" type="presParOf" srcId="{124E654A-0D9A-1840-B148-A3B86A173DF6}" destId="{8F673035-00EE-C245-8754-7FD2BBB0E148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C15A7-9FCD-B045-A42B-7A7921865873}">
      <dsp:nvSpPr>
        <dsp:cNvPr id="0" name=""/>
        <dsp:cNvSpPr/>
      </dsp:nvSpPr>
      <dsp:spPr>
        <a:xfrm>
          <a:off x="0" y="77687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APM ?</a:t>
          </a:r>
          <a:endParaRPr lang="en-IN" sz="1300" kern="1200"/>
        </a:p>
      </dsp:txBody>
      <dsp:txXfrm>
        <a:off x="15221" y="92908"/>
        <a:ext cx="6065558" cy="281363"/>
      </dsp:txXfrm>
    </dsp:sp>
    <dsp:sp modelId="{2E260EC4-61DE-8645-BFE0-7D7D772DEEB0}">
      <dsp:nvSpPr>
        <dsp:cNvPr id="0" name=""/>
        <dsp:cNvSpPr/>
      </dsp:nvSpPr>
      <dsp:spPr>
        <a:xfrm>
          <a:off x="0" y="426932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Monoliths</a:t>
          </a:r>
          <a:endParaRPr lang="en-IN" sz="1300" kern="1200" dirty="0"/>
        </a:p>
      </dsp:txBody>
      <dsp:txXfrm>
        <a:off x="15221" y="442153"/>
        <a:ext cx="6065558" cy="281363"/>
      </dsp:txXfrm>
    </dsp:sp>
    <dsp:sp modelId="{B1B342DC-D031-E64C-B03B-634C0B80AA4B}">
      <dsp:nvSpPr>
        <dsp:cNvPr id="0" name=""/>
        <dsp:cNvSpPr/>
      </dsp:nvSpPr>
      <dsp:spPr>
        <a:xfrm>
          <a:off x="0" y="776177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Microservices</a:t>
          </a:r>
        </a:p>
      </dsp:txBody>
      <dsp:txXfrm>
        <a:off x="15221" y="791398"/>
        <a:ext cx="6065558" cy="281363"/>
      </dsp:txXfrm>
    </dsp:sp>
    <dsp:sp modelId="{1939D5AB-EBBB-9840-837A-C631814E40B1}">
      <dsp:nvSpPr>
        <dsp:cNvPr id="0" name=""/>
        <dsp:cNvSpPr/>
      </dsp:nvSpPr>
      <dsp:spPr>
        <a:xfrm>
          <a:off x="0" y="1125422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Characteristics of modern workloads</a:t>
          </a:r>
          <a:endParaRPr lang="en-IN" sz="1300" kern="1200" dirty="0"/>
        </a:p>
      </dsp:txBody>
      <dsp:txXfrm>
        <a:off x="15221" y="1140643"/>
        <a:ext cx="6065558" cy="281363"/>
      </dsp:txXfrm>
    </dsp:sp>
    <dsp:sp modelId="{65BB264B-D85C-7442-9C91-DDB5641C6B94}">
      <dsp:nvSpPr>
        <dsp:cNvPr id="0" name=""/>
        <dsp:cNvSpPr/>
      </dsp:nvSpPr>
      <dsp:spPr>
        <a:xfrm>
          <a:off x="0" y="1474667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Where chaos begin ?</a:t>
          </a:r>
          <a:endParaRPr lang="en-IN" sz="1300" kern="1200" dirty="0"/>
        </a:p>
      </dsp:txBody>
      <dsp:txXfrm>
        <a:off x="15221" y="1489888"/>
        <a:ext cx="6065558" cy="281363"/>
      </dsp:txXfrm>
    </dsp:sp>
    <dsp:sp modelId="{753225DC-D052-FE42-BEAF-B3811A5EC0C1}">
      <dsp:nvSpPr>
        <dsp:cNvPr id="0" name=""/>
        <dsp:cNvSpPr/>
      </dsp:nvSpPr>
      <dsp:spPr>
        <a:xfrm>
          <a:off x="0" y="1823912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What industry needs?</a:t>
          </a:r>
        </a:p>
      </dsp:txBody>
      <dsp:txXfrm>
        <a:off x="15221" y="1839133"/>
        <a:ext cx="6065558" cy="281363"/>
      </dsp:txXfrm>
    </dsp:sp>
    <dsp:sp modelId="{D9763A59-1F16-7144-AF39-5611DD8FC9E0}">
      <dsp:nvSpPr>
        <dsp:cNvPr id="0" name=""/>
        <dsp:cNvSpPr/>
      </dsp:nvSpPr>
      <dsp:spPr>
        <a:xfrm>
          <a:off x="0" y="2173157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Modern APM is not just APM?</a:t>
          </a:r>
        </a:p>
      </dsp:txBody>
      <dsp:txXfrm>
        <a:off x="15221" y="2188378"/>
        <a:ext cx="6065558" cy="281363"/>
      </dsp:txXfrm>
    </dsp:sp>
    <dsp:sp modelId="{BF344ABF-D73A-9B4A-9505-8993A472E851}">
      <dsp:nvSpPr>
        <dsp:cNvPr id="0" name=""/>
        <dsp:cNvSpPr/>
      </dsp:nvSpPr>
      <dsp:spPr>
        <a:xfrm>
          <a:off x="0" y="2522402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Microservices: Dynamic Graph Architecture</a:t>
          </a:r>
        </a:p>
      </dsp:txBody>
      <dsp:txXfrm>
        <a:off x="15221" y="2537623"/>
        <a:ext cx="6065558" cy="281363"/>
      </dsp:txXfrm>
    </dsp:sp>
    <dsp:sp modelId="{CE942D51-A39F-BE48-82C6-83D8EF2E83FB}">
      <dsp:nvSpPr>
        <dsp:cNvPr id="0" name=""/>
        <dsp:cNvSpPr/>
      </dsp:nvSpPr>
      <dsp:spPr>
        <a:xfrm>
          <a:off x="0" y="2871647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Demo</a:t>
          </a:r>
        </a:p>
      </dsp:txBody>
      <dsp:txXfrm>
        <a:off x="15221" y="2886868"/>
        <a:ext cx="6065558" cy="281363"/>
      </dsp:txXfrm>
    </dsp:sp>
    <dsp:sp modelId="{6F58FBC4-9222-B743-A77F-094EA9E1130E}">
      <dsp:nvSpPr>
        <dsp:cNvPr id="0" name=""/>
        <dsp:cNvSpPr/>
      </dsp:nvSpPr>
      <dsp:spPr>
        <a:xfrm>
          <a:off x="0" y="3220892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Q&amp;A</a:t>
          </a:r>
        </a:p>
      </dsp:txBody>
      <dsp:txXfrm>
        <a:off x="15221" y="3236113"/>
        <a:ext cx="6065558" cy="281363"/>
      </dsp:txXfrm>
    </dsp:sp>
    <dsp:sp modelId="{087DC22E-CF5C-714F-8305-0D7D9061BA61}">
      <dsp:nvSpPr>
        <dsp:cNvPr id="0" name=""/>
        <dsp:cNvSpPr/>
      </dsp:nvSpPr>
      <dsp:spPr>
        <a:xfrm>
          <a:off x="0" y="3570137"/>
          <a:ext cx="60960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References</a:t>
          </a:r>
        </a:p>
      </dsp:txBody>
      <dsp:txXfrm>
        <a:off x="15221" y="3585358"/>
        <a:ext cx="6065558" cy="2813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E6008-FC6F-6E4D-81B0-DD29148A53E9}">
      <dsp:nvSpPr>
        <dsp:cNvPr id="0" name=""/>
        <dsp:cNvSpPr/>
      </dsp:nvSpPr>
      <dsp:spPr>
        <a:xfrm>
          <a:off x="2" y="0"/>
          <a:ext cx="10061645" cy="270656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47D40-08A2-464E-9918-041F143296BE}">
      <dsp:nvSpPr>
        <dsp:cNvPr id="0" name=""/>
        <dsp:cNvSpPr/>
      </dsp:nvSpPr>
      <dsp:spPr>
        <a:xfrm>
          <a:off x="2324" y="811969"/>
          <a:ext cx="1310171" cy="10826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Flawless</a:t>
          </a:r>
        </a:p>
      </dsp:txBody>
      <dsp:txXfrm>
        <a:off x="55173" y="864818"/>
        <a:ext cx="1204473" cy="976928"/>
      </dsp:txXfrm>
    </dsp:sp>
    <dsp:sp modelId="{DA25898B-8B50-5D4A-9660-9F9940D4BCC0}">
      <dsp:nvSpPr>
        <dsp:cNvPr id="0" name=""/>
        <dsp:cNvSpPr/>
      </dsp:nvSpPr>
      <dsp:spPr>
        <a:xfrm>
          <a:off x="1460129" y="811969"/>
          <a:ext cx="1310171" cy="1082626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Traceable</a:t>
          </a:r>
        </a:p>
      </dsp:txBody>
      <dsp:txXfrm>
        <a:off x="1512978" y="864818"/>
        <a:ext cx="1204473" cy="976928"/>
      </dsp:txXfrm>
    </dsp:sp>
    <dsp:sp modelId="{FF4A70F2-DDC9-F444-BE2C-6A55250EE81F}">
      <dsp:nvSpPr>
        <dsp:cNvPr id="0" name=""/>
        <dsp:cNvSpPr/>
      </dsp:nvSpPr>
      <dsp:spPr>
        <a:xfrm>
          <a:off x="2917934" y="811969"/>
          <a:ext cx="1310171" cy="1082626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Experience</a:t>
          </a:r>
        </a:p>
      </dsp:txBody>
      <dsp:txXfrm>
        <a:off x="2970783" y="864818"/>
        <a:ext cx="1204473" cy="976928"/>
      </dsp:txXfrm>
    </dsp:sp>
    <dsp:sp modelId="{5EB5DD2F-2851-F444-A66C-191588225AA8}">
      <dsp:nvSpPr>
        <dsp:cNvPr id="0" name=""/>
        <dsp:cNvSpPr/>
      </dsp:nvSpPr>
      <dsp:spPr>
        <a:xfrm>
          <a:off x="4375739" y="811969"/>
          <a:ext cx="1310171" cy="1082626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More of AI</a:t>
          </a:r>
        </a:p>
      </dsp:txBody>
      <dsp:txXfrm>
        <a:off x="4428588" y="864818"/>
        <a:ext cx="1204473" cy="976928"/>
      </dsp:txXfrm>
    </dsp:sp>
    <dsp:sp modelId="{315150CD-8A87-A147-99A5-83D13545AFC5}">
      <dsp:nvSpPr>
        <dsp:cNvPr id="0" name=""/>
        <dsp:cNvSpPr/>
      </dsp:nvSpPr>
      <dsp:spPr>
        <a:xfrm>
          <a:off x="5833544" y="811969"/>
          <a:ext cx="1310171" cy="1082626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Less Interactions</a:t>
          </a:r>
        </a:p>
      </dsp:txBody>
      <dsp:txXfrm>
        <a:off x="5886393" y="864818"/>
        <a:ext cx="1204473" cy="976928"/>
      </dsp:txXfrm>
    </dsp:sp>
    <dsp:sp modelId="{39D1985F-738F-B449-A66E-18E267DDB1B8}">
      <dsp:nvSpPr>
        <dsp:cNvPr id="0" name=""/>
        <dsp:cNvSpPr/>
      </dsp:nvSpPr>
      <dsp:spPr>
        <a:xfrm>
          <a:off x="7291349" y="811969"/>
          <a:ext cx="1310171" cy="1082626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Polyglot</a:t>
          </a:r>
        </a:p>
      </dsp:txBody>
      <dsp:txXfrm>
        <a:off x="7344198" y="864818"/>
        <a:ext cx="1204473" cy="976928"/>
      </dsp:txXfrm>
    </dsp:sp>
    <dsp:sp modelId="{275B11C7-7E76-4D44-8876-560D1BAC072F}">
      <dsp:nvSpPr>
        <dsp:cNvPr id="0" name=""/>
        <dsp:cNvSpPr/>
      </dsp:nvSpPr>
      <dsp:spPr>
        <a:xfrm>
          <a:off x="8749154" y="811969"/>
          <a:ext cx="1310171" cy="108262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Scalable</a:t>
          </a:r>
        </a:p>
      </dsp:txBody>
      <dsp:txXfrm>
        <a:off x="8802003" y="864818"/>
        <a:ext cx="1204473" cy="9769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EBDDD-0912-4E45-90D3-AF5B13A365E5}">
      <dsp:nvSpPr>
        <dsp:cNvPr id="0" name=""/>
        <dsp:cNvSpPr/>
      </dsp:nvSpPr>
      <dsp:spPr>
        <a:xfrm>
          <a:off x="0" y="711483"/>
          <a:ext cx="9724766" cy="2638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https://</a:t>
          </a:r>
          <a:r>
            <a:rPr lang="en-US" sz="1100" kern="1200" dirty="0" err="1"/>
            <a:t>www.instana.com</a:t>
          </a:r>
          <a:r>
            <a:rPr lang="en-US" sz="1100" kern="1200" dirty="0"/>
            <a:t>/blog/9-new-issues-impacting-cloud-container-based-applications/</a:t>
          </a:r>
          <a:endParaRPr lang="en-IN" sz="1100" kern="1200" dirty="0"/>
        </a:p>
      </dsp:txBody>
      <dsp:txXfrm>
        <a:off x="12879" y="724362"/>
        <a:ext cx="9699008" cy="238077"/>
      </dsp:txXfrm>
    </dsp:sp>
    <dsp:sp modelId="{1C6DED23-CA9B-4540-BF47-A5B33D60A910}">
      <dsp:nvSpPr>
        <dsp:cNvPr id="0" name=""/>
        <dsp:cNvSpPr/>
      </dsp:nvSpPr>
      <dsp:spPr>
        <a:xfrm>
          <a:off x="0" y="1006998"/>
          <a:ext cx="9724766" cy="2638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https://www.instana.com/blog/application-performance-management-3-0-time-new-approach-apm/</a:t>
          </a:r>
          <a:endParaRPr lang="en-GB" sz="1100" kern="1200" dirty="0"/>
        </a:p>
      </dsp:txBody>
      <dsp:txXfrm>
        <a:off x="12879" y="1019877"/>
        <a:ext cx="9699008" cy="238077"/>
      </dsp:txXfrm>
    </dsp:sp>
    <dsp:sp modelId="{71304A5D-72EE-5C48-B68E-8FE484501C6E}">
      <dsp:nvSpPr>
        <dsp:cNvPr id="0" name=""/>
        <dsp:cNvSpPr/>
      </dsp:nvSpPr>
      <dsp:spPr>
        <a:xfrm>
          <a:off x="0" y="1302513"/>
          <a:ext cx="9724766" cy="2638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https://www.instana.com/blog/monitoring-microservice-applications-introducing-dynamic-graph/</a:t>
          </a:r>
        </a:p>
      </dsp:txBody>
      <dsp:txXfrm>
        <a:off x="12879" y="1315392"/>
        <a:ext cx="9699008" cy="238077"/>
      </dsp:txXfrm>
    </dsp:sp>
    <dsp:sp modelId="{C4928B16-980B-A847-B890-DC6F53B70303}">
      <dsp:nvSpPr>
        <dsp:cNvPr id="0" name=""/>
        <dsp:cNvSpPr/>
      </dsp:nvSpPr>
      <dsp:spPr>
        <a:xfrm>
          <a:off x="0" y="1598028"/>
          <a:ext cx="9724766" cy="2638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https://</a:t>
          </a:r>
          <a:r>
            <a:rPr lang="en-US" sz="1100" kern="1200" dirty="0" err="1"/>
            <a:t>www.ibm.com</a:t>
          </a:r>
          <a:r>
            <a:rPr lang="en-US" sz="1100" kern="1200" dirty="0"/>
            <a:t>/cloud/architecture/architectures/cloud-native/</a:t>
          </a:r>
          <a:endParaRPr lang="en-IN" sz="1100" kern="1200" dirty="0"/>
        </a:p>
      </dsp:txBody>
      <dsp:txXfrm>
        <a:off x="12879" y="1610907"/>
        <a:ext cx="9699008" cy="238077"/>
      </dsp:txXfrm>
    </dsp:sp>
    <dsp:sp modelId="{4A642870-E4BE-1046-A7C5-5DA603CA55EF}">
      <dsp:nvSpPr>
        <dsp:cNvPr id="0" name=""/>
        <dsp:cNvSpPr/>
      </dsp:nvSpPr>
      <dsp:spPr>
        <a:xfrm>
          <a:off x="0" y="1893543"/>
          <a:ext cx="9724766" cy="2638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https://docs.broadcom.com/doc/the-definitive-guide-to-application-performance-monitoring</a:t>
          </a:r>
          <a:endParaRPr lang="en-IN" sz="1100" kern="1200"/>
        </a:p>
      </dsp:txBody>
      <dsp:txXfrm>
        <a:off x="12879" y="1906422"/>
        <a:ext cx="9699008" cy="238077"/>
      </dsp:txXfrm>
    </dsp:sp>
    <dsp:sp modelId="{638E243B-4416-3D4C-B786-3D24EC607FA5}">
      <dsp:nvSpPr>
        <dsp:cNvPr id="0" name=""/>
        <dsp:cNvSpPr/>
      </dsp:nvSpPr>
      <dsp:spPr>
        <a:xfrm>
          <a:off x="0" y="2189058"/>
          <a:ext cx="9724766" cy="2638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https://</a:t>
          </a:r>
          <a:r>
            <a:rPr lang="en-US" sz="1100" kern="1200" dirty="0" err="1"/>
            <a:t>smartbear.com</a:t>
          </a:r>
          <a:r>
            <a:rPr lang="en-US" sz="1100" kern="1200" dirty="0"/>
            <a:t>/learn/performance-monitoring/what-is-application-performance-management/</a:t>
          </a:r>
          <a:endParaRPr lang="en-IN" sz="1100" kern="1200" dirty="0"/>
        </a:p>
      </dsp:txBody>
      <dsp:txXfrm>
        <a:off x="12879" y="2201937"/>
        <a:ext cx="9699008" cy="238077"/>
      </dsp:txXfrm>
    </dsp:sp>
    <dsp:sp modelId="{90422D32-EF5F-4F41-90B7-6D1206E3D33D}">
      <dsp:nvSpPr>
        <dsp:cNvPr id="0" name=""/>
        <dsp:cNvSpPr/>
      </dsp:nvSpPr>
      <dsp:spPr>
        <a:xfrm>
          <a:off x="0" y="2484573"/>
          <a:ext cx="9724766" cy="2638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https://</a:t>
          </a:r>
          <a:r>
            <a:rPr lang="en-GB" sz="1100" kern="1200" dirty="0" err="1"/>
            <a:t>www.appdynamics.com</a:t>
          </a:r>
          <a:r>
            <a:rPr lang="en-GB" sz="1100" kern="1200" dirty="0"/>
            <a:t>/c/dam/r/</a:t>
          </a:r>
          <a:r>
            <a:rPr lang="en-GB" sz="1100" kern="1200" dirty="0" err="1"/>
            <a:t>appdynamics</a:t>
          </a:r>
          <a:r>
            <a:rPr lang="en-GB" sz="1100" kern="1200" dirty="0"/>
            <a:t>/Gated-Assets/</a:t>
          </a:r>
          <a:r>
            <a:rPr lang="en-GB" sz="1100" kern="1200" dirty="0" err="1"/>
            <a:t>ebooks</a:t>
          </a:r>
          <a:r>
            <a:rPr lang="en-GB" sz="1100" kern="1200" dirty="0"/>
            <a:t>/ebook-the-need-for-next-generation-application-performance-monitoring.pdf</a:t>
          </a:r>
        </a:p>
      </dsp:txBody>
      <dsp:txXfrm>
        <a:off x="12879" y="2497452"/>
        <a:ext cx="9699008" cy="238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E8567-91EC-D042-B9C2-C4D2D2043EAC}">
      <dsp:nvSpPr>
        <dsp:cNvPr id="0" name=""/>
        <dsp:cNvSpPr/>
      </dsp:nvSpPr>
      <dsp:spPr>
        <a:xfrm rot="3371325">
          <a:off x="3024971" y="3685891"/>
          <a:ext cx="1513960" cy="27993"/>
        </a:xfrm>
        <a:custGeom>
          <a:avLst/>
          <a:gdLst/>
          <a:ahLst/>
          <a:cxnLst/>
          <a:rect l="0" t="0" r="0" b="0"/>
          <a:pathLst>
            <a:path>
              <a:moveTo>
                <a:pt x="0" y="13996"/>
              </a:moveTo>
              <a:lnTo>
                <a:pt x="1513960" y="139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3C087-9911-EB4D-A1D3-B171E7C7489E}">
      <dsp:nvSpPr>
        <dsp:cNvPr id="0" name=""/>
        <dsp:cNvSpPr/>
      </dsp:nvSpPr>
      <dsp:spPr>
        <a:xfrm rot="1740081">
          <a:off x="3445827" y="3156434"/>
          <a:ext cx="1358133" cy="27993"/>
        </a:xfrm>
        <a:custGeom>
          <a:avLst/>
          <a:gdLst/>
          <a:ahLst/>
          <a:cxnLst/>
          <a:rect l="0" t="0" r="0" b="0"/>
          <a:pathLst>
            <a:path>
              <a:moveTo>
                <a:pt x="0" y="13996"/>
              </a:moveTo>
              <a:lnTo>
                <a:pt x="1358133" y="139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E1293-DB2E-F84D-8639-71C5D57185DE}">
      <dsp:nvSpPr>
        <dsp:cNvPr id="0" name=""/>
        <dsp:cNvSpPr/>
      </dsp:nvSpPr>
      <dsp:spPr>
        <a:xfrm>
          <a:off x="3530976" y="2541444"/>
          <a:ext cx="1362859" cy="27993"/>
        </a:xfrm>
        <a:custGeom>
          <a:avLst/>
          <a:gdLst/>
          <a:ahLst/>
          <a:cxnLst/>
          <a:rect l="0" t="0" r="0" b="0"/>
          <a:pathLst>
            <a:path>
              <a:moveTo>
                <a:pt x="0" y="13996"/>
              </a:moveTo>
              <a:lnTo>
                <a:pt x="1362859" y="139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DA26E7-E749-0944-8BAF-87BE1897089B}">
      <dsp:nvSpPr>
        <dsp:cNvPr id="0" name=""/>
        <dsp:cNvSpPr/>
      </dsp:nvSpPr>
      <dsp:spPr>
        <a:xfrm rot="19859919">
          <a:off x="3445827" y="1926454"/>
          <a:ext cx="1358133" cy="27993"/>
        </a:xfrm>
        <a:custGeom>
          <a:avLst/>
          <a:gdLst/>
          <a:ahLst/>
          <a:cxnLst/>
          <a:rect l="0" t="0" r="0" b="0"/>
          <a:pathLst>
            <a:path>
              <a:moveTo>
                <a:pt x="0" y="13996"/>
              </a:moveTo>
              <a:lnTo>
                <a:pt x="1358133" y="139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93D3-0CBE-734D-8B8E-9D614A5F7314}">
      <dsp:nvSpPr>
        <dsp:cNvPr id="0" name=""/>
        <dsp:cNvSpPr/>
      </dsp:nvSpPr>
      <dsp:spPr>
        <a:xfrm rot="18280646">
          <a:off x="3035096" y="1382946"/>
          <a:ext cx="1563790" cy="27993"/>
        </a:xfrm>
        <a:custGeom>
          <a:avLst/>
          <a:gdLst/>
          <a:ahLst/>
          <a:cxnLst/>
          <a:rect l="0" t="0" r="0" b="0"/>
          <a:pathLst>
            <a:path>
              <a:moveTo>
                <a:pt x="0" y="13996"/>
              </a:moveTo>
              <a:lnTo>
                <a:pt x="1563790" y="139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F97A4-8E39-2B40-B52F-297BC2F3BE87}">
      <dsp:nvSpPr>
        <dsp:cNvPr id="0" name=""/>
        <dsp:cNvSpPr/>
      </dsp:nvSpPr>
      <dsp:spPr>
        <a:xfrm>
          <a:off x="2093712" y="1819024"/>
          <a:ext cx="1472832" cy="1472832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8291E-BDE8-6841-B6BE-48CC9BEFC7AA}">
      <dsp:nvSpPr>
        <dsp:cNvPr id="0" name=""/>
        <dsp:cNvSpPr/>
      </dsp:nvSpPr>
      <dsp:spPr>
        <a:xfrm>
          <a:off x="4084156" y="2663"/>
          <a:ext cx="824503" cy="82450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End User Experience</a:t>
          </a:r>
          <a:endParaRPr lang="en-IN" sz="900" kern="1200" dirty="0"/>
        </a:p>
      </dsp:txBody>
      <dsp:txXfrm>
        <a:off x="4204902" y="123409"/>
        <a:ext cx="583011" cy="583011"/>
      </dsp:txXfrm>
    </dsp:sp>
    <dsp:sp modelId="{F6309890-36A4-A34F-B637-C33E8E009644}">
      <dsp:nvSpPr>
        <dsp:cNvPr id="0" name=""/>
        <dsp:cNvSpPr/>
      </dsp:nvSpPr>
      <dsp:spPr>
        <a:xfrm>
          <a:off x="4663407" y="955146"/>
          <a:ext cx="883699" cy="8836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Runtime Application Architecture</a:t>
          </a:r>
          <a:endParaRPr lang="en-IN" sz="900" kern="1200"/>
        </a:p>
      </dsp:txBody>
      <dsp:txXfrm>
        <a:off x="4792822" y="1084561"/>
        <a:ext cx="624869" cy="624869"/>
      </dsp:txXfrm>
    </dsp:sp>
    <dsp:sp modelId="{D2D285AB-57C6-EA49-926B-FA7042C0735B}">
      <dsp:nvSpPr>
        <dsp:cNvPr id="0" name=""/>
        <dsp:cNvSpPr/>
      </dsp:nvSpPr>
      <dsp:spPr>
        <a:xfrm>
          <a:off x="4893835" y="2113590"/>
          <a:ext cx="883699" cy="8836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Business Transactions</a:t>
          </a:r>
          <a:endParaRPr lang="en-IN" sz="900" kern="1200" dirty="0"/>
        </a:p>
      </dsp:txBody>
      <dsp:txXfrm>
        <a:off x="5023250" y="2243005"/>
        <a:ext cx="624869" cy="624869"/>
      </dsp:txXfrm>
    </dsp:sp>
    <dsp:sp modelId="{F57509BE-A1D5-834A-8FE1-DADE409EEDD4}">
      <dsp:nvSpPr>
        <dsp:cNvPr id="0" name=""/>
        <dsp:cNvSpPr/>
      </dsp:nvSpPr>
      <dsp:spPr>
        <a:xfrm>
          <a:off x="4663407" y="3272035"/>
          <a:ext cx="883699" cy="8836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Deep Dive component monitoring</a:t>
          </a:r>
        </a:p>
      </dsp:txBody>
      <dsp:txXfrm>
        <a:off x="4792822" y="3401450"/>
        <a:ext cx="624869" cy="624869"/>
      </dsp:txXfrm>
    </dsp:sp>
    <dsp:sp modelId="{91190DA5-9D4E-4C4D-A758-973A58BE0FAE}">
      <dsp:nvSpPr>
        <dsp:cNvPr id="0" name=""/>
        <dsp:cNvSpPr/>
      </dsp:nvSpPr>
      <dsp:spPr>
        <a:xfrm>
          <a:off x="4007201" y="4254116"/>
          <a:ext cx="883699" cy="8836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Analytics</a:t>
          </a:r>
        </a:p>
      </dsp:txBody>
      <dsp:txXfrm>
        <a:off x="4136616" y="4383531"/>
        <a:ext cx="624869" cy="6248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65167-4457-2F42-88BD-C568DDCCB4BC}">
      <dsp:nvSpPr>
        <dsp:cNvPr id="0" name=""/>
        <dsp:cNvSpPr/>
      </dsp:nvSpPr>
      <dsp:spPr>
        <a:xfrm rot="10800000">
          <a:off x="6" y="429443"/>
          <a:ext cx="1884421" cy="72402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27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UI</a:t>
          </a:r>
          <a:endParaRPr lang="en-IN" sz="2000" kern="1200" dirty="0"/>
        </a:p>
      </dsp:txBody>
      <dsp:txXfrm rot="10800000">
        <a:off x="181011" y="429443"/>
        <a:ext cx="1703416" cy="724022"/>
      </dsp:txXfrm>
    </dsp:sp>
    <dsp:sp modelId="{7D70F876-DC29-2841-8CA1-8E86915535CD}">
      <dsp:nvSpPr>
        <dsp:cNvPr id="0" name=""/>
        <dsp:cNvSpPr/>
      </dsp:nvSpPr>
      <dsp:spPr>
        <a:xfrm>
          <a:off x="293641" y="959"/>
          <a:ext cx="724022" cy="72402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0CAD9-44ED-5D44-976E-3631E34279C7}">
      <dsp:nvSpPr>
        <dsp:cNvPr id="0" name=""/>
        <dsp:cNvSpPr/>
      </dsp:nvSpPr>
      <dsp:spPr>
        <a:xfrm rot="10800000">
          <a:off x="0" y="1235293"/>
          <a:ext cx="1884421" cy="72402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27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Business Logic</a:t>
          </a:r>
          <a:endParaRPr lang="en-IN" sz="2000" kern="1200" dirty="0"/>
        </a:p>
      </dsp:txBody>
      <dsp:txXfrm rot="10800000">
        <a:off x="181005" y="1235293"/>
        <a:ext cx="1703416" cy="724022"/>
      </dsp:txXfrm>
    </dsp:sp>
    <dsp:sp modelId="{FB81423C-5335-C746-95E0-5BD1CDAB3B91}">
      <dsp:nvSpPr>
        <dsp:cNvPr id="0" name=""/>
        <dsp:cNvSpPr/>
      </dsp:nvSpPr>
      <dsp:spPr>
        <a:xfrm>
          <a:off x="293641" y="941108"/>
          <a:ext cx="724022" cy="72402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9DDAB-7A5D-614A-AF13-A35D6E346553}">
      <dsp:nvSpPr>
        <dsp:cNvPr id="0" name=""/>
        <dsp:cNvSpPr/>
      </dsp:nvSpPr>
      <dsp:spPr>
        <a:xfrm rot="10800000">
          <a:off x="6" y="1997239"/>
          <a:ext cx="1884421" cy="72402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27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driver</a:t>
          </a:r>
          <a:endParaRPr lang="en-IN" sz="2000" kern="1200" dirty="0"/>
        </a:p>
      </dsp:txBody>
      <dsp:txXfrm rot="10800000">
        <a:off x="181011" y="1997239"/>
        <a:ext cx="1703416" cy="724022"/>
      </dsp:txXfrm>
    </dsp:sp>
    <dsp:sp modelId="{EC1A1181-80D6-1F47-BE1A-3364F3ED1E72}">
      <dsp:nvSpPr>
        <dsp:cNvPr id="0" name=""/>
        <dsp:cNvSpPr/>
      </dsp:nvSpPr>
      <dsp:spPr>
        <a:xfrm>
          <a:off x="293641" y="1881258"/>
          <a:ext cx="724022" cy="72402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A3495-3F69-5C47-97E3-07DCC105302D}">
      <dsp:nvSpPr>
        <dsp:cNvPr id="0" name=""/>
        <dsp:cNvSpPr/>
      </dsp:nvSpPr>
      <dsp:spPr>
        <a:xfrm rot="10800000">
          <a:off x="6" y="2772934"/>
          <a:ext cx="1884421" cy="72402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27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</a:t>
          </a:r>
          <a:endParaRPr lang="en-IN" sz="2000" kern="1200" dirty="0"/>
        </a:p>
      </dsp:txBody>
      <dsp:txXfrm rot="10800000">
        <a:off x="181011" y="2772934"/>
        <a:ext cx="1703416" cy="724022"/>
      </dsp:txXfrm>
    </dsp:sp>
    <dsp:sp modelId="{EB70034A-9030-1A42-94EE-ADFC488CA9E2}">
      <dsp:nvSpPr>
        <dsp:cNvPr id="0" name=""/>
        <dsp:cNvSpPr/>
      </dsp:nvSpPr>
      <dsp:spPr>
        <a:xfrm>
          <a:off x="293641" y="2821407"/>
          <a:ext cx="724022" cy="72402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EEFBC-0799-CB4B-A938-969AE548777F}">
      <dsp:nvSpPr>
        <dsp:cNvPr id="0" name=""/>
        <dsp:cNvSpPr/>
      </dsp:nvSpPr>
      <dsp:spPr>
        <a:xfrm>
          <a:off x="0" y="18638"/>
          <a:ext cx="5230804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Virtual and Distributed environment</a:t>
          </a:r>
          <a:endParaRPr lang="en-IN" sz="1800" kern="1200"/>
        </a:p>
      </dsp:txBody>
      <dsp:txXfrm>
        <a:off x="21075" y="39713"/>
        <a:ext cx="5188654" cy="389580"/>
      </dsp:txXfrm>
    </dsp:sp>
    <dsp:sp modelId="{ECB5C9E4-FD9E-3948-81CC-540517F2D000}">
      <dsp:nvSpPr>
        <dsp:cNvPr id="0" name=""/>
        <dsp:cNvSpPr/>
      </dsp:nvSpPr>
      <dsp:spPr>
        <a:xfrm>
          <a:off x="0" y="502208"/>
          <a:ext cx="5230804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Dynamic data models</a:t>
          </a:r>
          <a:endParaRPr lang="en-IN" sz="1800" kern="1200"/>
        </a:p>
      </dsp:txBody>
      <dsp:txXfrm>
        <a:off x="21075" y="523283"/>
        <a:ext cx="5188654" cy="389580"/>
      </dsp:txXfrm>
    </dsp:sp>
    <dsp:sp modelId="{0A94260B-C2A7-8A40-965B-1A60496E5931}">
      <dsp:nvSpPr>
        <dsp:cNvPr id="0" name=""/>
        <dsp:cNvSpPr/>
      </dsp:nvSpPr>
      <dsp:spPr>
        <a:xfrm>
          <a:off x="0" y="985778"/>
          <a:ext cx="5230804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Loosely coupled</a:t>
          </a:r>
          <a:endParaRPr lang="en-IN" sz="1800" kern="1200"/>
        </a:p>
      </dsp:txBody>
      <dsp:txXfrm>
        <a:off x="21075" y="1006853"/>
        <a:ext cx="5188654" cy="389580"/>
      </dsp:txXfrm>
    </dsp:sp>
    <dsp:sp modelId="{D7DB612F-F8DF-A543-9304-BD377D6C14DB}">
      <dsp:nvSpPr>
        <dsp:cNvPr id="0" name=""/>
        <dsp:cNvSpPr/>
      </dsp:nvSpPr>
      <dsp:spPr>
        <a:xfrm>
          <a:off x="0" y="1469348"/>
          <a:ext cx="5230804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Multi data sources</a:t>
          </a:r>
          <a:endParaRPr lang="en-IN" sz="1800" kern="1200"/>
        </a:p>
      </dsp:txBody>
      <dsp:txXfrm>
        <a:off x="21075" y="1490423"/>
        <a:ext cx="5188654" cy="389580"/>
      </dsp:txXfrm>
    </dsp:sp>
    <dsp:sp modelId="{61CF1872-8EAF-3C41-8AA2-609BC6FE65B8}">
      <dsp:nvSpPr>
        <dsp:cNvPr id="0" name=""/>
        <dsp:cNvSpPr/>
      </dsp:nvSpPr>
      <dsp:spPr>
        <a:xfrm>
          <a:off x="0" y="1952918"/>
          <a:ext cx="5230804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Multi </a:t>
          </a:r>
          <a:r>
            <a:rPr lang="en-US" sz="1800" kern="1200" dirty="0">
              <a:latin typeface="Fira Sans" panose="020B0503050000020004" pitchFamily="34" charset="0"/>
            </a:rPr>
            <a:t>dimensional</a:t>
          </a:r>
          <a:r>
            <a:rPr lang="en-US" sz="1800" kern="1200" dirty="0"/>
            <a:t> delivery pipelines</a:t>
          </a:r>
          <a:endParaRPr lang="en-IN" sz="1800" kern="1200" dirty="0"/>
        </a:p>
      </dsp:txBody>
      <dsp:txXfrm>
        <a:off x="21075" y="1973993"/>
        <a:ext cx="5188654" cy="389580"/>
      </dsp:txXfrm>
    </dsp:sp>
    <dsp:sp modelId="{69B087C6-67C4-964F-AA30-212D9660B13E}">
      <dsp:nvSpPr>
        <dsp:cNvPr id="0" name=""/>
        <dsp:cNvSpPr/>
      </dsp:nvSpPr>
      <dsp:spPr>
        <a:xfrm>
          <a:off x="0" y="2436488"/>
          <a:ext cx="5230804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Easily scalable and unscalable</a:t>
          </a:r>
          <a:endParaRPr lang="en-IN" sz="1800" kern="1200" dirty="0"/>
        </a:p>
      </dsp:txBody>
      <dsp:txXfrm>
        <a:off x="21075" y="2457563"/>
        <a:ext cx="5188654" cy="389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AAB44-09F7-A44B-A327-1BEED98B3F4F}">
      <dsp:nvSpPr>
        <dsp:cNvPr id="0" name=""/>
        <dsp:cNvSpPr/>
      </dsp:nvSpPr>
      <dsp:spPr>
        <a:xfrm>
          <a:off x="0" y="60786"/>
          <a:ext cx="5774267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Fira Sans" panose="020B0503050000020004" pitchFamily="34" charset="0"/>
            </a:rPr>
            <a:t>Monitoring full stack turns nearly impossible</a:t>
          </a:r>
          <a:endParaRPr lang="en-IN" sz="1600" kern="1200">
            <a:latin typeface="Fira Sans" panose="020B0503050000020004" pitchFamily="34" charset="0"/>
          </a:endParaRPr>
        </a:p>
      </dsp:txBody>
      <dsp:txXfrm>
        <a:off x="18734" y="79520"/>
        <a:ext cx="5736799" cy="346292"/>
      </dsp:txXfrm>
    </dsp:sp>
    <dsp:sp modelId="{0A1C6CA9-E50A-8F42-8B1A-A5CEB0536B0E}">
      <dsp:nvSpPr>
        <dsp:cNvPr id="0" name=""/>
        <dsp:cNvSpPr/>
      </dsp:nvSpPr>
      <dsp:spPr>
        <a:xfrm>
          <a:off x="0" y="490626"/>
          <a:ext cx="5774267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Fira Sans" panose="020B0503050000020004" pitchFamily="34" charset="0"/>
            </a:rPr>
            <a:t>Continuous deployments need frequent reconfiguring</a:t>
          </a:r>
          <a:endParaRPr lang="en-IN" sz="1600" kern="1200" dirty="0">
            <a:latin typeface="Fira Sans" panose="020B0503050000020004" pitchFamily="34" charset="0"/>
          </a:endParaRPr>
        </a:p>
      </dsp:txBody>
      <dsp:txXfrm>
        <a:off x="18734" y="509360"/>
        <a:ext cx="5736799" cy="346292"/>
      </dsp:txXfrm>
    </dsp:sp>
    <dsp:sp modelId="{587B5A9B-77B6-9246-898B-A3C03B08846B}">
      <dsp:nvSpPr>
        <dsp:cNvPr id="0" name=""/>
        <dsp:cNvSpPr/>
      </dsp:nvSpPr>
      <dsp:spPr>
        <a:xfrm>
          <a:off x="0" y="920466"/>
          <a:ext cx="5774267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Fira Sans" panose="020B0503050000020004" pitchFamily="34" charset="0"/>
            </a:rPr>
            <a:t>Data is not granular due to high dynamism</a:t>
          </a:r>
          <a:endParaRPr lang="en-IN" sz="1600" kern="1200">
            <a:latin typeface="Fira Sans" panose="020B0503050000020004" pitchFamily="34" charset="0"/>
          </a:endParaRPr>
        </a:p>
      </dsp:txBody>
      <dsp:txXfrm>
        <a:off x="18734" y="939200"/>
        <a:ext cx="5736799" cy="346292"/>
      </dsp:txXfrm>
    </dsp:sp>
    <dsp:sp modelId="{62EAD24F-6F64-8F42-B4EF-5E53403A81C5}">
      <dsp:nvSpPr>
        <dsp:cNvPr id="0" name=""/>
        <dsp:cNvSpPr/>
      </dsp:nvSpPr>
      <dsp:spPr>
        <a:xfrm>
          <a:off x="0" y="1350307"/>
          <a:ext cx="5774267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Fira Sans" panose="020B0503050000020004" pitchFamily="34" charset="0"/>
            </a:rPr>
            <a:t>Lack of context due to technology abstraction</a:t>
          </a:r>
          <a:endParaRPr lang="en-IN" sz="1600" kern="1200">
            <a:latin typeface="Fira Sans" panose="020B0503050000020004" pitchFamily="34" charset="0"/>
          </a:endParaRPr>
        </a:p>
      </dsp:txBody>
      <dsp:txXfrm>
        <a:off x="18734" y="1369041"/>
        <a:ext cx="5736799" cy="346292"/>
      </dsp:txXfrm>
    </dsp:sp>
    <dsp:sp modelId="{35D215A2-4A68-954A-B081-D3992EA38236}">
      <dsp:nvSpPr>
        <dsp:cNvPr id="0" name=""/>
        <dsp:cNvSpPr/>
      </dsp:nvSpPr>
      <dsp:spPr>
        <a:xfrm>
          <a:off x="0" y="1780147"/>
          <a:ext cx="5774267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Fira Sans" panose="020B0503050000020004" pitchFamily="34" charset="0"/>
            </a:rPr>
            <a:t>Expertise on new technologies for troubleshooting</a:t>
          </a:r>
          <a:endParaRPr lang="en-IN" sz="1600" kern="1200">
            <a:latin typeface="Fira Sans" panose="020B0503050000020004" pitchFamily="34" charset="0"/>
          </a:endParaRPr>
        </a:p>
      </dsp:txBody>
      <dsp:txXfrm>
        <a:off x="18734" y="1798881"/>
        <a:ext cx="5736799" cy="346292"/>
      </dsp:txXfrm>
    </dsp:sp>
    <dsp:sp modelId="{A9CF935C-EE37-544D-80B9-8244700D65A1}">
      <dsp:nvSpPr>
        <dsp:cNvPr id="0" name=""/>
        <dsp:cNvSpPr/>
      </dsp:nvSpPr>
      <dsp:spPr>
        <a:xfrm>
          <a:off x="0" y="2209987"/>
          <a:ext cx="5774267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Fira Sans" panose="020B0503050000020004" pitchFamily="34" charset="0"/>
            </a:rPr>
            <a:t>Inefficient organisation of monitoring data </a:t>
          </a:r>
          <a:endParaRPr lang="en-IN" sz="1600" kern="1200">
            <a:latin typeface="Fira Sans" panose="020B0503050000020004" pitchFamily="34" charset="0"/>
          </a:endParaRPr>
        </a:p>
      </dsp:txBody>
      <dsp:txXfrm>
        <a:off x="18734" y="2228721"/>
        <a:ext cx="5736799" cy="346292"/>
      </dsp:txXfrm>
    </dsp:sp>
    <dsp:sp modelId="{5F8E1C9A-B72E-B54D-9259-27E6ED34124F}">
      <dsp:nvSpPr>
        <dsp:cNvPr id="0" name=""/>
        <dsp:cNvSpPr/>
      </dsp:nvSpPr>
      <dsp:spPr>
        <a:xfrm>
          <a:off x="0" y="2639827"/>
          <a:ext cx="5774267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Fira Sans" panose="020B0503050000020004" pitchFamily="34" charset="0"/>
            </a:rPr>
            <a:t>timely alerts can be delayed </a:t>
          </a:r>
          <a:endParaRPr lang="en-IN" sz="1600" kern="1200">
            <a:latin typeface="Fira Sans" panose="020B0503050000020004" pitchFamily="34" charset="0"/>
          </a:endParaRPr>
        </a:p>
      </dsp:txBody>
      <dsp:txXfrm>
        <a:off x="18734" y="2658561"/>
        <a:ext cx="5736799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660AE-0872-074A-B8B7-98AA0E7EDBDE}">
      <dsp:nvSpPr>
        <dsp:cNvPr id="0" name=""/>
        <dsp:cNvSpPr/>
      </dsp:nvSpPr>
      <dsp:spPr>
        <a:xfrm>
          <a:off x="516229" y="142495"/>
          <a:ext cx="2003277" cy="2003277"/>
        </a:xfrm>
        <a:prstGeom prst="pie">
          <a:avLst>
            <a:gd name="adj1" fmla="val 16200000"/>
            <a:gd name="adj2" fmla="val 2052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Fira Sans" panose="020B0503050000020004" pitchFamily="34" charset="0"/>
            </a:rPr>
            <a:t>User Experience</a:t>
          </a:r>
        </a:p>
      </dsp:txBody>
      <dsp:txXfrm>
        <a:off x="1543147" y="441794"/>
        <a:ext cx="679683" cy="465046"/>
      </dsp:txXfrm>
    </dsp:sp>
    <dsp:sp modelId="{7858F7C2-828A-B648-877A-C419A3AB2D25}">
      <dsp:nvSpPr>
        <dsp:cNvPr id="0" name=""/>
        <dsp:cNvSpPr/>
      </dsp:nvSpPr>
      <dsp:spPr>
        <a:xfrm>
          <a:off x="446114" y="239081"/>
          <a:ext cx="2003277" cy="2003277"/>
        </a:xfrm>
        <a:prstGeom prst="pie">
          <a:avLst>
            <a:gd name="adj1" fmla="val 20520000"/>
            <a:gd name="adj2" fmla="val 32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Fira Sans" panose="020B0503050000020004" pitchFamily="34" charset="0"/>
            </a:rPr>
            <a:t>Error Prediction</a:t>
          </a:r>
        </a:p>
      </dsp:txBody>
      <dsp:txXfrm>
        <a:off x="1755399" y="1145326"/>
        <a:ext cx="596213" cy="503204"/>
      </dsp:txXfrm>
    </dsp:sp>
    <dsp:sp modelId="{5D9773C4-8763-E94F-A193-D28B8EF089EC}">
      <dsp:nvSpPr>
        <dsp:cNvPr id="0" name=""/>
        <dsp:cNvSpPr/>
      </dsp:nvSpPr>
      <dsp:spPr>
        <a:xfrm>
          <a:off x="446114" y="239081"/>
          <a:ext cx="2003277" cy="2003277"/>
        </a:xfrm>
        <a:prstGeom prst="pie">
          <a:avLst>
            <a:gd name="adj1" fmla="val 3240000"/>
            <a:gd name="adj2" fmla="val 756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support polyglot</a:t>
          </a:r>
        </a:p>
      </dsp:txBody>
      <dsp:txXfrm>
        <a:off x="1090025" y="1741539"/>
        <a:ext cx="715456" cy="429273"/>
      </dsp:txXfrm>
    </dsp:sp>
    <dsp:sp modelId="{4DA1A01E-A4D7-1049-97B9-86AFC701B538}">
      <dsp:nvSpPr>
        <dsp:cNvPr id="0" name=""/>
        <dsp:cNvSpPr/>
      </dsp:nvSpPr>
      <dsp:spPr>
        <a:xfrm>
          <a:off x="446114" y="239081"/>
          <a:ext cx="2003277" cy="2003277"/>
        </a:xfrm>
        <a:prstGeom prst="pie">
          <a:avLst>
            <a:gd name="adj1" fmla="val 7560000"/>
            <a:gd name="adj2" fmla="val 1188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Fira Sans" panose="020B0503050000020004" pitchFamily="34" charset="0"/>
            </a:rPr>
            <a:t> Collective analysis</a:t>
          </a:r>
        </a:p>
      </dsp:txBody>
      <dsp:txXfrm>
        <a:off x="541508" y="1145326"/>
        <a:ext cx="596213" cy="503204"/>
      </dsp:txXfrm>
    </dsp:sp>
    <dsp:sp modelId="{B825338D-0644-5E48-9A60-E738BD1EDF1F}">
      <dsp:nvSpPr>
        <dsp:cNvPr id="0" name=""/>
        <dsp:cNvSpPr/>
      </dsp:nvSpPr>
      <dsp:spPr>
        <a:xfrm>
          <a:off x="446114" y="239081"/>
          <a:ext cx="2003277" cy="2003277"/>
        </a:xfrm>
        <a:prstGeom prst="pie">
          <a:avLst>
            <a:gd name="adj1" fmla="val 1188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Fira Sans" panose="020B0503050000020004" pitchFamily="34" charset="0"/>
            </a:rPr>
            <a:t>Collective monitoring</a:t>
          </a:r>
        </a:p>
      </dsp:txBody>
      <dsp:txXfrm>
        <a:off x="738259" y="544342"/>
        <a:ext cx="679683" cy="4650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36ACB-6383-1F45-9706-7174C2C4C928}">
      <dsp:nvSpPr>
        <dsp:cNvPr id="0" name=""/>
        <dsp:cNvSpPr/>
      </dsp:nvSpPr>
      <dsp:spPr>
        <a:xfrm>
          <a:off x="516229" y="142495"/>
          <a:ext cx="2003277" cy="2003277"/>
        </a:xfrm>
        <a:prstGeom prst="pie">
          <a:avLst>
            <a:gd name="adj1" fmla="val 16200000"/>
            <a:gd name="adj2" fmla="val 2052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Fira Sans" panose="020B0503050000020004" pitchFamily="34" charset="0"/>
            </a:rPr>
            <a:t>Application Performance</a:t>
          </a:r>
          <a:endParaRPr lang="en-IN" sz="800" kern="1200" dirty="0">
            <a:latin typeface="Fira Sans" panose="020B0503050000020004" pitchFamily="34" charset="0"/>
          </a:endParaRPr>
        </a:p>
      </dsp:txBody>
      <dsp:txXfrm>
        <a:off x="1543147" y="441794"/>
        <a:ext cx="679683" cy="465046"/>
      </dsp:txXfrm>
    </dsp:sp>
    <dsp:sp modelId="{0C7B71FD-B958-E240-B248-19EC4E6769FA}">
      <dsp:nvSpPr>
        <dsp:cNvPr id="0" name=""/>
        <dsp:cNvSpPr/>
      </dsp:nvSpPr>
      <dsp:spPr>
        <a:xfrm>
          <a:off x="446114" y="239081"/>
          <a:ext cx="2003277" cy="2003277"/>
        </a:xfrm>
        <a:prstGeom prst="pie">
          <a:avLst>
            <a:gd name="adj1" fmla="val 20520000"/>
            <a:gd name="adj2" fmla="val 32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Fira Sans" panose="020B0503050000020004" pitchFamily="34" charset="0"/>
            </a:rPr>
            <a:t>Collective Analysis</a:t>
          </a:r>
        </a:p>
      </dsp:txBody>
      <dsp:txXfrm>
        <a:off x="1755399" y="1145326"/>
        <a:ext cx="596213" cy="503204"/>
      </dsp:txXfrm>
    </dsp:sp>
    <dsp:sp modelId="{EF183CB8-1ABA-BD40-9708-1CC24929987C}">
      <dsp:nvSpPr>
        <dsp:cNvPr id="0" name=""/>
        <dsp:cNvSpPr/>
      </dsp:nvSpPr>
      <dsp:spPr>
        <a:xfrm>
          <a:off x="446114" y="239081"/>
          <a:ext cx="2003277" cy="2003277"/>
        </a:xfrm>
        <a:prstGeom prst="pie">
          <a:avLst>
            <a:gd name="adj1" fmla="val 3240000"/>
            <a:gd name="adj2" fmla="val 756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Fira Sans" panose="020B0503050000020004" pitchFamily="34" charset="0"/>
            </a:rPr>
            <a:t>Error Prediction</a:t>
          </a:r>
        </a:p>
      </dsp:txBody>
      <dsp:txXfrm>
        <a:off x="1090025" y="1741539"/>
        <a:ext cx="715456" cy="429273"/>
      </dsp:txXfrm>
    </dsp:sp>
    <dsp:sp modelId="{EF76DE48-621E-8E4E-94B4-AEAAE28CAA8E}">
      <dsp:nvSpPr>
        <dsp:cNvPr id="0" name=""/>
        <dsp:cNvSpPr/>
      </dsp:nvSpPr>
      <dsp:spPr>
        <a:xfrm>
          <a:off x="446114" y="239081"/>
          <a:ext cx="2003277" cy="2003277"/>
        </a:xfrm>
        <a:prstGeom prst="pie">
          <a:avLst>
            <a:gd name="adj1" fmla="val 7560000"/>
            <a:gd name="adj2" fmla="val 1188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Fira Sans" panose="020B0503050000020004" pitchFamily="34" charset="0"/>
            </a:rPr>
            <a:t>User Experience</a:t>
          </a:r>
        </a:p>
      </dsp:txBody>
      <dsp:txXfrm>
        <a:off x="541508" y="1145326"/>
        <a:ext cx="596213" cy="503204"/>
      </dsp:txXfrm>
    </dsp:sp>
    <dsp:sp modelId="{A32D17CE-3639-1345-BDAF-6DCCDCF3C75D}">
      <dsp:nvSpPr>
        <dsp:cNvPr id="0" name=""/>
        <dsp:cNvSpPr/>
      </dsp:nvSpPr>
      <dsp:spPr>
        <a:xfrm>
          <a:off x="446114" y="239081"/>
          <a:ext cx="2003277" cy="2003277"/>
        </a:xfrm>
        <a:prstGeom prst="pie">
          <a:avLst>
            <a:gd name="adj1" fmla="val 1188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latin typeface="Fira Sans" panose="020B0503050000020004" pitchFamily="34" charset="0"/>
            </a:rPr>
            <a:t>Manage distribution in production</a:t>
          </a:r>
        </a:p>
      </dsp:txBody>
      <dsp:txXfrm>
        <a:off x="738259" y="544342"/>
        <a:ext cx="679683" cy="4650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36ACB-6383-1F45-9706-7174C2C4C928}">
      <dsp:nvSpPr>
        <dsp:cNvPr id="0" name=""/>
        <dsp:cNvSpPr/>
      </dsp:nvSpPr>
      <dsp:spPr>
        <a:xfrm>
          <a:off x="481171" y="190788"/>
          <a:ext cx="2003277" cy="20032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ira Sans" panose="020B0503050000020004" pitchFamily="34" charset="0"/>
            </a:rPr>
            <a:t>User experience</a:t>
          </a:r>
          <a:endParaRPr lang="en-IN" sz="2100" kern="1200" dirty="0">
            <a:latin typeface="Fira Sans" panose="020B0503050000020004" pitchFamily="34" charset="0"/>
          </a:endParaRPr>
        </a:p>
      </dsp:txBody>
      <dsp:txXfrm>
        <a:off x="779278" y="488895"/>
        <a:ext cx="1407063" cy="14070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36ACB-6383-1F45-9706-7174C2C4C928}">
      <dsp:nvSpPr>
        <dsp:cNvPr id="0" name=""/>
        <dsp:cNvSpPr/>
      </dsp:nvSpPr>
      <dsp:spPr>
        <a:xfrm>
          <a:off x="510982" y="139156"/>
          <a:ext cx="2003277" cy="2003277"/>
        </a:xfrm>
        <a:prstGeom prst="pie">
          <a:avLst>
            <a:gd name="adj1" fmla="val 16200000"/>
            <a:gd name="adj2" fmla="val 19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Application Performance</a:t>
          </a:r>
          <a:endParaRPr lang="en-IN" sz="800" kern="1200" dirty="0"/>
        </a:p>
      </dsp:txBody>
      <dsp:txXfrm>
        <a:off x="1534084" y="353793"/>
        <a:ext cx="584289" cy="429273"/>
      </dsp:txXfrm>
    </dsp:sp>
    <dsp:sp modelId="{0C7B71FD-B958-E240-B248-19EC4E6769FA}">
      <dsp:nvSpPr>
        <dsp:cNvPr id="0" name=""/>
        <dsp:cNvSpPr/>
      </dsp:nvSpPr>
      <dsp:spPr>
        <a:xfrm>
          <a:off x="451361" y="242420"/>
          <a:ext cx="2003277" cy="2003277"/>
        </a:xfrm>
        <a:prstGeom prst="pie">
          <a:avLst>
            <a:gd name="adj1" fmla="val 19800000"/>
            <a:gd name="adj2" fmla="val 1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Fira Sans" panose="020B0503050000020004" pitchFamily="34" charset="0"/>
            </a:rPr>
            <a:t>User experience</a:t>
          </a:r>
          <a:endParaRPr lang="en-IN" sz="800" kern="1200" dirty="0">
            <a:latin typeface="Fira Sans" panose="020B0503050000020004" pitchFamily="34" charset="0"/>
          </a:endParaRPr>
        </a:p>
      </dsp:txBody>
      <dsp:txXfrm>
        <a:off x="1822652" y="1041346"/>
        <a:ext cx="605752" cy="405425"/>
      </dsp:txXfrm>
    </dsp:sp>
    <dsp:sp modelId="{EF183CB8-1ABA-BD40-9708-1CC24929987C}">
      <dsp:nvSpPr>
        <dsp:cNvPr id="0" name=""/>
        <dsp:cNvSpPr/>
      </dsp:nvSpPr>
      <dsp:spPr>
        <a:xfrm>
          <a:off x="451361" y="242420"/>
          <a:ext cx="2003277" cy="2003277"/>
        </a:xfrm>
        <a:prstGeom prst="pie">
          <a:avLst>
            <a:gd name="adj1" fmla="val 1800000"/>
            <a:gd name="adj2" fmla="val 54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Polyglot support</a:t>
          </a:r>
        </a:p>
      </dsp:txBody>
      <dsp:txXfrm>
        <a:off x="1474463" y="1601787"/>
        <a:ext cx="584289" cy="429273"/>
      </dsp:txXfrm>
    </dsp:sp>
    <dsp:sp modelId="{F4377D15-12C9-084B-BEEB-EE8814B68DEF}">
      <dsp:nvSpPr>
        <dsp:cNvPr id="0" name=""/>
        <dsp:cNvSpPr/>
      </dsp:nvSpPr>
      <dsp:spPr>
        <a:xfrm>
          <a:off x="451361" y="242420"/>
          <a:ext cx="2003277" cy="2003277"/>
        </a:xfrm>
        <a:prstGeom prst="pie">
          <a:avLst>
            <a:gd name="adj1" fmla="val 5400000"/>
            <a:gd name="adj2" fmla="val 90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Fira Sans" panose="020B0503050000020004" pitchFamily="34" charset="0"/>
            </a:rPr>
            <a:t>Collective monitoring</a:t>
          </a:r>
          <a:endParaRPr lang="en-IN" sz="800" kern="1200" dirty="0">
            <a:latin typeface="Fira Sans" panose="020B0503050000020004" pitchFamily="34" charset="0"/>
          </a:endParaRPr>
        </a:p>
      </dsp:txBody>
      <dsp:txXfrm>
        <a:off x="847246" y="1601787"/>
        <a:ext cx="584289" cy="429273"/>
      </dsp:txXfrm>
    </dsp:sp>
    <dsp:sp modelId="{188839C5-2B3C-FD46-9AB8-A71986105F6D}">
      <dsp:nvSpPr>
        <dsp:cNvPr id="0" name=""/>
        <dsp:cNvSpPr/>
      </dsp:nvSpPr>
      <dsp:spPr>
        <a:xfrm>
          <a:off x="451361" y="242420"/>
          <a:ext cx="2003277" cy="2003277"/>
        </a:xfrm>
        <a:prstGeom prst="pie">
          <a:avLst>
            <a:gd name="adj1" fmla="val 9000000"/>
            <a:gd name="adj2" fmla="val 126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Fira Sans" panose="020B0503050000020004" pitchFamily="34" charset="0"/>
            </a:rPr>
            <a:t>Seamless Integration</a:t>
          </a:r>
        </a:p>
      </dsp:txBody>
      <dsp:txXfrm>
        <a:off x="482364" y="1041346"/>
        <a:ext cx="605752" cy="405425"/>
      </dsp:txXfrm>
    </dsp:sp>
    <dsp:sp modelId="{62F7DD62-B865-4442-9ADD-BADF7CF23F6F}">
      <dsp:nvSpPr>
        <dsp:cNvPr id="0" name=""/>
        <dsp:cNvSpPr/>
      </dsp:nvSpPr>
      <dsp:spPr>
        <a:xfrm>
          <a:off x="451361" y="242420"/>
          <a:ext cx="2003277" cy="2003277"/>
        </a:xfrm>
        <a:prstGeom prst="pie">
          <a:avLst>
            <a:gd name="adj1" fmla="val 126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Error Prediction</a:t>
          </a:r>
        </a:p>
      </dsp:txBody>
      <dsp:txXfrm>
        <a:off x="847246" y="457057"/>
        <a:ext cx="584289" cy="429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5DDB-4C62-2E40-BDE1-311DE36B8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C4A82-ADDB-D547-AD47-1ED9FBA25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60EF2-7E37-064A-8B7E-8F088E1C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687E5-3A9A-A643-B282-6300265BC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BD7D9-A968-5848-A6A4-29DECE61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8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4ED6-C505-AE42-9FE2-FABF8C3D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E3818-1968-A249-AD22-813B41DE2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ECE5D-97BE-6144-B56B-2376A9E1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B180C-FD63-B44B-8C8F-52C5422D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E3326-FF23-C940-B558-923A8874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7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0886BF-C180-1C4C-A605-B9D3D1F45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89058-C15B-2F4E-A216-751D99CFC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C18D8-4B49-EF44-AD07-543E64FF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7C097-13EA-7748-B4F8-ED4BDF02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F78E-B02B-1446-AED3-CD40D21A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6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5ECE-7CBF-FC48-A3B1-88C05D58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6309F-BB5E-E940-A452-44CC9491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5D298-F152-7243-8AE7-1DBAD9B7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ECBFC-9965-1844-9A62-BA2BBC31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6897-2D50-C146-BF78-7CA714F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0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F588-CBD2-624F-9727-C50E3F6E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FBBE-2398-294E-8039-FBD86F63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ED726-338E-4B4D-AB57-4A623E2A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6EE3-B7E1-AE43-A7B8-1623E079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2C84E-CB58-804B-BFD4-FD8EA424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6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FB65-EA02-B543-9853-2127207B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DC1BD-149C-D345-B566-E19C8153D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E5EC8-2993-0340-BC75-99D4B3C9B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C7116-BDCE-C142-9A38-FD3DF876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D72FF-FF5D-7845-A5AC-E39B0612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AD056-5950-A846-BC82-AA945CAB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7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A653-C73F-004F-9AA5-8221EED8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C0C6F-4F6D-6946-9CBE-77C5D110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A2AAD-F795-384F-AF20-4C6D0E69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6D5A9-FBE4-8247-8AEC-F0536EB99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6A909-BAF0-C443-9F37-32FF4E57C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E2DCA-CBD8-014D-91E3-040B0D68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C11262-3EB6-784E-9AD8-5CEA6DC9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706F4-74E0-EC42-863B-B63BC546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1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BFDB-A014-7345-B796-B37A6DAF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8004B-379E-A642-BD28-03458858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31DD3-D677-5140-A62B-BFD79862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15FC6-E07D-D24C-8CE6-73F23DF0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BEBCB-1FB2-5A43-9367-65DF3688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79358-B7B6-924A-A2AC-1F0B1B32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2526D-1C04-2442-8F05-8386B9D9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1E9A-B3F8-9940-875C-FA4E5226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7F8FB-175D-B341-BF80-7A0BD33B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D56D9-F798-594E-A72F-9E63DEFA3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39EEA-14A9-8B41-BF9B-21BBAE0D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EFFA3-8A94-B74E-848E-7853D993A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905E0-CFFE-9C4A-A64A-4E07CCB5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3B36-BD42-3244-A256-A99A878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13B6D-0F8F-FE4D-9FA9-7D36A133F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27D7-535E-F549-A7D4-DC7D806F1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806FA-44C3-C648-977A-5B386CEA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8F35F-82AC-1D41-869B-FCED8910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7574-924F-284A-9365-45090DD9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1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015F2-1D12-D341-8E1F-8C98EA94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84B62-9E9A-6544-B13B-582A32D9E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B0FE4-89F4-9A40-BEE1-683672C8B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9B1EE-3E0F-6D4D-BAA7-6763FBD1D48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14659-034B-F14D-8FE8-D12E7EFF6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232B1-A891-9844-8DFD-E482D0B0C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FF047-7BF3-8346-8C08-FE743DE6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1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8.jp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Layout" Target="../diagrams/layout3.xml"/><Relationship Id="rId17" Type="http://schemas.openxmlformats.org/officeDocument/2006/relationships/image" Target="../media/image11.svg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diagramData" Target="../diagrams/data3.xml"/><Relationship Id="rId5" Type="http://schemas.openxmlformats.org/officeDocument/2006/relationships/image" Target="../media/image4.png"/><Relationship Id="rId15" Type="http://schemas.microsoft.com/office/2007/relationships/diagramDrawing" Target="../diagrams/drawing3.xml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microsoft.com/office/2007/relationships/diagramDrawing" Target="../diagrams/drawing6.xml"/><Relationship Id="rId18" Type="http://schemas.microsoft.com/office/2007/relationships/diagramDrawing" Target="../diagrams/drawing7.xml"/><Relationship Id="rId26" Type="http://schemas.openxmlformats.org/officeDocument/2006/relationships/diagramQuickStyle" Target="../diagrams/quickStyle9.xml"/><Relationship Id="rId3" Type="http://schemas.openxmlformats.org/officeDocument/2006/relationships/image" Target="../media/image17.png"/><Relationship Id="rId21" Type="http://schemas.openxmlformats.org/officeDocument/2006/relationships/diagramQuickStyle" Target="../diagrams/quickStyle8.xml"/><Relationship Id="rId7" Type="http://schemas.openxmlformats.org/officeDocument/2006/relationships/image" Target="../media/image21.png"/><Relationship Id="rId12" Type="http://schemas.openxmlformats.org/officeDocument/2006/relationships/diagramColors" Target="../diagrams/colors6.xml"/><Relationship Id="rId17" Type="http://schemas.openxmlformats.org/officeDocument/2006/relationships/diagramColors" Target="../diagrams/colors7.xml"/><Relationship Id="rId25" Type="http://schemas.openxmlformats.org/officeDocument/2006/relationships/diagramLayout" Target="../diagrams/layout9.xml"/><Relationship Id="rId2" Type="http://schemas.openxmlformats.org/officeDocument/2006/relationships/image" Target="../media/image1.jpg"/><Relationship Id="rId16" Type="http://schemas.openxmlformats.org/officeDocument/2006/relationships/diagramQuickStyle" Target="../diagrams/quickStyle7.xml"/><Relationship Id="rId20" Type="http://schemas.openxmlformats.org/officeDocument/2006/relationships/diagramLayout" Target="../diagrams/layout8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diagramQuickStyle" Target="../diagrams/quickStyle6.xml"/><Relationship Id="rId24" Type="http://schemas.openxmlformats.org/officeDocument/2006/relationships/diagramData" Target="../diagrams/data9.xml"/><Relationship Id="rId5" Type="http://schemas.openxmlformats.org/officeDocument/2006/relationships/image" Target="../media/image19.png"/><Relationship Id="rId15" Type="http://schemas.openxmlformats.org/officeDocument/2006/relationships/diagramLayout" Target="../diagrams/layout7.xml"/><Relationship Id="rId23" Type="http://schemas.microsoft.com/office/2007/relationships/diagramDrawing" Target="../diagrams/drawing8.xml"/><Relationship Id="rId28" Type="http://schemas.microsoft.com/office/2007/relationships/diagramDrawing" Target="../diagrams/drawing9.xml"/><Relationship Id="rId10" Type="http://schemas.openxmlformats.org/officeDocument/2006/relationships/diagramLayout" Target="../diagrams/layout6.xml"/><Relationship Id="rId19" Type="http://schemas.openxmlformats.org/officeDocument/2006/relationships/diagramData" Target="../diagrams/data8.xml"/><Relationship Id="rId4" Type="http://schemas.openxmlformats.org/officeDocument/2006/relationships/image" Target="../media/image18.svg"/><Relationship Id="rId9" Type="http://schemas.openxmlformats.org/officeDocument/2006/relationships/diagramData" Target="../diagrams/data6.xml"/><Relationship Id="rId14" Type="http://schemas.openxmlformats.org/officeDocument/2006/relationships/diagramData" Target="../diagrams/data7.xml"/><Relationship Id="rId22" Type="http://schemas.openxmlformats.org/officeDocument/2006/relationships/diagramColors" Target="../diagrams/colors8.xml"/><Relationship Id="rId27" Type="http://schemas.openxmlformats.org/officeDocument/2006/relationships/diagramColors" Target="../diagrams/colors9.xml"/><Relationship Id="rId30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63591-6498-4542-9D42-4095D62DD775}"/>
              </a:ext>
            </a:extLst>
          </p:cNvPr>
          <p:cNvSpPr txBox="1"/>
          <p:nvPr/>
        </p:nvSpPr>
        <p:spPr>
          <a:xfrm>
            <a:off x="-1262807" y="2034319"/>
            <a:ext cx="1031789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                                                  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                                                  Vipin Menon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Developer,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Instana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AIOPs, IBM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                                              vipinmv1@in.ibm.com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                                           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github.com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vipinmenon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                                              @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vipinaiswarya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www.jcon.one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                                                   # JCON2021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                                              October 5-8,  2021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680641" y="1365451"/>
            <a:ext cx="1086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The emergence of APM in cloud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830610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6AE76C-8CDE-884B-B615-CD139E61A213}"/>
              </a:ext>
            </a:extLst>
          </p:cNvPr>
          <p:cNvSpPr txBox="1"/>
          <p:nvPr/>
        </p:nvSpPr>
        <p:spPr>
          <a:xfrm>
            <a:off x="775226" y="779465"/>
            <a:ext cx="8143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</a:rPr>
              <a:t>Microservices: Dynamic Graph Architecture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F313526-8072-394A-AEF2-B22DAFE6D209}"/>
              </a:ext>
            </a:extLst>
          </p:cNvPr>
          <p:cNvSpPr/>
          <p:nvPr/>
        </p:nvSpPr>
        <p:spPr>
          <a:xfrm>
            <a:off x="7184081" y="4612043"/>
            <a:ext cx="494942" cy="358009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8FF93B-1FEC-DC42-B3F0-F1F398A8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52" y="1520429"/>
            <a:ext cx="9298675" cy="47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4350598" y="2751092"/>
            <a:ext cx="1086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8" name="Picture 7" descr="Boy with toy glider plane">
            <a:extLst>
              <a:ext uri="{FF2B5EF4-FFF2-40B4-BE49-F238E27FC236}">
                <a16:creationId xmlns:a16="http://schemas.microsoft.com/office/drawing/2014/main" id="{55E89C84-5496-3F4E-8E5D-14732BE6F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36"/>
          <a:stretch/>
        </p:blipFill>
        <p:spPr>
          <a:xfrm>
            <a:off x="7256086" y="2100886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4129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4350598" y="2751092"/>
            <a:ext cx="1086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Q &amp; A</a:t>
            </a:r>
          </a:p>
        </p:txBody>
      </p:sp>
      <p:pic>
        <p:nvPicPr>
          <p:cNvPr id="9" name="Picture 8" descr="Yellow and blue symbols">
            <a:extLst>
              <a:ext uri="{FF2B5EF4-FFF2-40B4-BE49-F238E27FC236}">
                <a16:creationId xmlns:a16="http://schemas.microsoft.com/office/drawing/2014/main" id="{A84B5B4D-C991-944E-9881-E0C0A6F25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7" r="12668" b="-1"/>
          <a:stretch/>
        </p:blipFill>
        <p:spPr>
          <a:xfrm>
            <a:off x="7820054" y="2641140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132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680641" y="843115"/>
            <a:ext cx="1086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8" name="Picture 7" descr="Child trying eyeglasses">
            <a:extLst>
              <a:ext uri="{FF2B5EF4-FFF2-40B4-BE49-F238E27FC236}">
                <a16:creationId xmlns:a16="http://schemas.microsoft.com/office/drawing/2014/main" id="{4C08B199-F0B7-E646-8748-BB1947122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28" r="-4" b="1709"/>
          <a:stretch/>
        </p:blipFill>
        <p:spPr>
          <a:xfrm>
            <a:off x="7525265" y="623275"/>
            <a:ext cx="4021562" cy="1952043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431EDCF-E3C7-674A-80EE-E42D477E8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5672339"/>
              </p:ext>
            </p:extLst>
          </p:nvPr>
        </p:nvGraphicFramePr>
        <p:xfrm>
          <a:off x="914400" y="1940011"/>
          <a:ext cx="9724767" cy="3459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55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680641" y="858760"/>
            <a:ext cx="1086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Contents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3A8B625-92E8-7641-B34A-FE9E42401B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650816"/>
              </p:ext>
            </p:extLst>
          </p:nvPr>
        </p:nvGraphicFramePr>
        <p:xfrm>
          <a:off x="2427817" y="1588554"/>
          <a:ext cx="6096000" cy="3959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446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680641" y="858760"/>
            <a:ext cx="1086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What is APM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59DCC-62FC-1342-8AAF-C5DCBDE56180}"/>
              </a:ext>
            </a:extLst>
          </p:cNvPr>
          <p:cNvSpPr txBox="1"/>
          <p:nvPr/>
        </p:nvSpPr>
        <p:spPr>
          <a:xfrm>
            <a:off x="877330" y="1494354"/>
            <a:ext cx="5289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Application Performance Monitoring or Management.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dirty="0">
                <a:solidFill>
                  <a:srgbClr val="C00000"/>
                </a:solidFill>
              </a:rPr>
              <a:t>The translation of IT metrics into business value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E082E-3779-9E48-98AC-8D65C6721B70}"/>
              </a:ext>
            </a:extLst>
          </p:cNvPr>
          <p:cNvSpPr txBox="1"/>
          <p:nvPr/>
        </p:nvSpPr>
        <p:spPr>
          <a:xfrm>
            <a:off x="9876414" y="5363646"/>
            <a:ext cx="175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Sans" panose="020B0503050000020004" pitchFamily="34" charset="0"/>
              </a:rPr>
              <a:t>Source: </a:t>
            </a:r>
            <a:br>
              <a:rPr lang="en-US" sz="1400" dirty="0">
                <a:latin typeface="Fira Sans" panose="020B0503050000020004" pitchFamily="34" charset="0"/>
              </a:rPr>
            </a:br>
            <a:r>
              <a:rPr lang="en-US" sz="1400" dirty="0">
                <a:solidFill>
                  <a:srgbClr val="C00000"/>
                </a:solidFill>
                <a:latin typeface="Fira Sans" panose="020B0503050000020004" pitchFamily="34" charset="0"/>
              </a:rPr>
              <a:t>wiki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673773-1CB9-7B47-8975-8BA72ECE8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118083"/>
              </p:ext>
            </p:extLst>
          </p:nvPr>
        </p:nvGraphicFramePr>
        <p:xfrm>
          <a:off x="3615281" y="858760"/>
          <a:ext cx="9470524" cy="514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689A63D-4332-B14A-8C8C-2B7D5066777E}"/>
              </a:ext>
            </a:extLst>
          </p:cNvPr>
          <p:cNvSpPr txBox="1"/>
          <p:nvPr/>
        </p:nvSpPr>
        <p:spPr>
          <a:xfrm>
            <a:off x="5874239" y="4185920"/>
            <a:ext cx="121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Fira Sans" panose="020B0503050000020004" pitchFamily="34" charset="0"/>
              </a:rPr>
              <a:t>Gartner Model</a:t>
            </a:r>
          </a:p>
        </p:txBody>
      </p:sp>
    </p:spTree>
    <p:extLst>
      <p:ext uri="{BB962C8B-B14F-4D97-AF65-F5344CB8AC3E}">
        <p14:creationId xmlns:p14="http://schemas.microsoft.com/office/powerpoint/2010/main" val="75130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ira Sans" panose="020B0503050000020004" pitchFamily="34" charset="0"/>
            </a:endParaRPr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ira Sans" panose="020B05030500000200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841508" y="944726"/>
            <a:ext cx="1086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Monoliths</a:t>
            </a:r>
          </a:p>
        </p:txBody>
      </p:sp>
      <p:pic>
        <p:nvPicPr>
          <p:cNvPr id="11" name="Graphic 10" descr="Web design with solid fill">
            <a:extLst>
              <a:ext uri="{FF2B5EF4-FFF2-40B4-BE49-F238E27FC236}">
                <a16:creationId xmlns:a16="http://schemas.microsoft.com/office/drawing/2014/main" id="{EAB6DFF7-248D-6D4D-980D-C0AB823EC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0714" y="2279969"/>
            <a:ext cx="657787" cy="806171"/>
          </a:xfrm>
          <a:prstGeom prst="rect">
            <a:avLst/>
          </a:prstGeom>
        </p:spPr>
      </p:pic>
      <p:pic>
        <p:nvPicPr>
          <p:cNvPr id="19" name="Graphic 18" descr="Usb Stick with solid fill">
            <a:extLst>
              <a:ext uri="{FF2B5EF4-FFF2-40B4-BE49-F238E27FC236}">
                <a16:creationId xmlns:a16="http://schemas.microsoft.com/office/drawing/2014/main" id="{2CF645C4-054F-444D-9772-12A98067F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4915" y="3962828"/>
            <a:ext cx="561486" cy="584776"/>
          </a:xfrm>
          <a:prstGeom prst="rect">
            <a:avLst/>
          </a:prstGeom>
        </p:spPr>
      </p:pic>
      <p:pic>
        <p:nvPicPr>
          <p:cNvPr id="21" name="Graphic 20" descr="Database with solid fill">
            <a:extLst>
              <a:ext uri="{FF2B5EF4-FFF2-40B4-BE49-F238E27FC236}">
                <a16:creationId xmlns:a16="http://schemas.microsoft.com/office/drawing/2014/main" id="{3AF634D5-BFD3-4440-95B3-095D0A835A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6866" y="4724321"/>
            <a:ext cx="914400" cy="665059"/>
          </a:xfrm>
          <a:prstGeom prst="rect">
            <a:avLst/>
          </a:prstGeom>
        </p:spPr>
      </p:pic>
      <p:pic>
        <p:nvPicPr>
          <p:cNvPr id="23" name="Graphic 22" descr="Network with solid fill">
            <a:extLst>
              <a:ext uri="{FF2B5EF4-FFF2-40B4-BE49-F238E27FC236}">
                <a16:creationId xmlns:a16="http://schemas.microsoft.com/office/drawing/2014/main" id="{156A9E8D-580A-0649-AEBD-766C06EF54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42814" y="3191954"/>
            <a:ext cx="625687" cy="665060"/>
          </a:xfrm>
          <a:prstGeom prst="rect">
            <a:avLst/>
          </a:prstGeom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97F0FEDE-A991-5646-8FE4-4E03B63092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711903"/>
              </p:ext>
            </p:extLst>
          </p:nvPr>
        </p:nvGraphicFramePr>
        <p:xfrm>
          <a:off x="2968501" y="1950885"/>
          <a:ext cx="2833717" cy="3546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8" name="Round Single Corner of Rectangle 27">
            <a:extLst>
              <a:ext uri="{FF2B5EF4-FFF2-40B4-BE49-F238E27FC236}">
                <a16:creationId xmlns:a16="http://schemas.microsoft.com/office/drawing/2014/main" id="{F276D7E4-FFF4-0242-9992-CAB22CD1AF22}"/>
              </a:ext>
            </a:extLst>
          </p:cNvPr>
          <p:cNvSpPr/>
          <p:nvPr/>
        </p:nvSpPr>
        <p:spPr>
          <a:xfrm>
            <a:off x="2200432" y="2128094"/>
            <a:ext cx="2829697" cy="3457840"/>
          </a:xfrm>
          <a:prstGeom prst="round1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01E67-51C6-C34D-BDE6-339F1D6FDBFF}"/>
              </a:ext>
            </a:extLst>
          </p:cNvPr>
          <p:cNvSpPr txBox="1"/>
          <p:nvPr/>
        </p:nvSpPr>
        <p:spPr>
          <a:xfrm>
            <a:off x="2413463" y="5660834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</a:rPr>
              <a:t>Monolith Architecture</a:t>
            </a:r>
          </a:p>
        </p:txBody>
      </p:sp>
      <p:pic>
        <p:nvPicPr>
          <p:cNvPr id="77" name="Graphic 76" descr="Eye with solid fill">
            <a:extLst>
              <a:ext uri="{FF2B5EF4-FFF2-40B4-BE49-F238E27FC236}">
                <a16:creationId xmlns:a16="http://schemas.microsoft.com/office/drawing/2014/main" id="{3548906F-9DB6-FA45-875B-3B041D4B58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23998" y="3429307"/>
            <a:ext cx="914400" cy="91440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82D2F27-69E7-E042-82D3-FB094322C33A}"/>
              </a:ext>
            </a:extLst>
          </p:cNvPr>
          <p:cNvSpPr/>
          <p:nvPr/>
        </p:nvSpPr>
        <p:spPr>
          <a:xfrm>
            <a:off x="6426075" y="3120322"/>
            <a:ext cx="1508656" cy="15323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ira Sans" panose="020B0503050000020004" pitchFamily="34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FC1A8F9-D00D-2140-81A6-D77A453681B9}"/>
              </a:ext>
            </a:extLst>
          </p:cNvPr>
          <p:cNvCxnSpPr>
            <a:cxnSpLocks/>
          </p:cNvCxnSpPr>
          <p:nvPr/>
        </p:nvCxnSpPr>
        <p:spPr>
          <a:xfrm flipH="1" flipV="1">
            <a:off x="5619687" y="3886506"/>
            <a:ext cx="793464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052D002F-3712-444A-B1D4-50E099B8F62C}"/>
              </a:ext>
            </a:extLst>
          </p:cNvPr>
          <p:cNvCxnSpPr/>
          <p:nvPr/>
        </p:nvCxnSpPr>
        <p:spPr>
          <a:xfrm rot="10800000">
            <a:off x="4905633" y="2780270"/>
            <a:ext cx="1368969" cy="110623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FF97948-D654-B14F-AD5E-DECFDDC0486E}"/>
              </a:ext>
            </a:extLst>
          </p:cNvPr>
          <p:cNvCxnSpPr/>
          <p:nvPr/>
        </p:nvCxnSpPr>
        <p:spPr>
          <a:xfrm>
            <a:off x="5590117" y="3857014"/>
            <a:ext cx="0" cy="1199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93DA0A9-DE99-5D41-AC37-F92D652F4F15}"/>
              </a:ext>
            </a:extLst>
          </p:cNvPr>
          <p:cNvCxnSpPr/>
          <p:nvPr/>
        </p:nvCxnSpPr>
        <p:spPr>
          <a:xfrm flipH="1">
            <a:off x="4831492" y="5056850"/>
            <a:ext cx="7709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ED043B8-7700-5143-83C9-AF472B4AFA28}"/>
              </a:ext>
            </a:extLst>
          </p:cNvPr>
          <p:cNvCxnSpPr/>
          <p:nvPr/>
        </p:nvCxnSpPr>
        <p:spPr>
          <a:xfrm flipH="1">
            <a:off x="4831492" y="3524484"/>
            <a:ext cx="75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C74DCAF-AFAF-4443-9179-C32B37AF5508}"/>
              </a:ext>
            </a:extLst>
          </p:cNvPr>
          <p:cNvCxnSpPr/>
          <p:nvPr/>
        </p:nvCxnSpPr>
        <p:spPr>
          <a:xfrm flipH="1">
            <a:off x="4831492" y="4343707"/>
            <a:ext cx="7709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28E7E31-3609-BE49-A7C2-9E688A63F7BB}"/>
              </a:ext>
            </a:extLst>
          </p:cNvPr>
          <p:cNvSpPr/>
          <p:nvPr/>
        </p:nvSpPr>
        <p:spPr>
          <a:xfrm>
            <a:off x="6864451" y="4868815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</a:rPr>
              <a:t>APM</a:t>
            </a:r>
          </a:p>
        </p:txBody>
      </p:sp>
    </p:spTree>
    <p:extLst>
      <p:ext uri="{BB962C8B-B14F-4D97-AF65-F5344CB8AC3E}">
        <p14:creationId xmlns:p14="http://schemas.microsoft.com/office/powerpoint/2010/main" val="372404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729372" y="691722"/>
            <a:ext cx="1086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Microservices</a:t>
            </a:r>
          </a:p>
        </p:txBody>
      </p:sp>
      <p:pic>
        <p:nvPicPr>
          <p:cNvPr id="34" name="Graphic 33" descr="Web design with solid fill">
            <a:extLst>
              <a:ext uri="{FF2B5EF4-FFF2-40B4-BE49-F238E27FC236}">
                <a16:creationId xmlns:a16="http://schemas.microsoft.com/office/drawing/2014/main" id="{661D05CA-793A-1E45-9555-BC5277C6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9488" y="1594381"/>
            <a:ext cx="657787" cy="806171"/>
          </a:xfrm>
          <a:prstGeom prst="rect">
            <a:avLst/>
          </a:prstGeom>
        </p:spPr>
      </p:pic>
      <p:pic>
        <p:nvPicPr>
          <p:cNvPr id="35" name="Graphic 34" descr="Usb Stick with solid fill">
            <a:extLst>
              <a:ext uri="{FF2B5EF4-FFF2-40B4-BE49-F238E27FC236}">
                <a16:creationId xmlns:a16="http://schemas.microsoft.com/office/drawing/2014/main" id="{E5501906-2AAA-5549-96E0-628FE482F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2918" y="3674947"/>
            <a:ext cx="561486" cy="584776"/>
          </a:xfrm>
          <a:prstGeom prst="rect">
            <a:avLst/>
          </a:prstGeom>
        </p:spPr>
      </p:pic>
      <p:pic>
        <p:nvPicPr>
          <p:cNvPr id="36" name="Graphic 35" descr="Database with solid fill">
            <a:extLst>
              <a:ext uri="{FF2B5EF4-FFF2-40B4-BE49-F238E27FC236}">
                <a16:creationId xmlns:a16="http://schemas.microsoft.com/office/drawing/2014/main" id="{6B4A9564-F54D-FC43-9090-FF6B218F38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2336" y="3777566"/>
            <a:ext cx="914400" cy="665059"/>
          </a:xfrm>
          <a:prstGeom prst="rect">
            <a:avLst/>
          </a:prstGeom>
        </p:spPr>
      </p:pic>
      <p:pic>
        <p:nvPicPr>
          <p:cNvPr id="37" name="Graphic 36" descr="Network with solid fill">
            <a:extLst>
              <a:ext uri="{FF2B5EF4-FFF2-40B4-BE49-F238E27FC236}">
                <a16:creationId xmlns:a16="http://schemas.microsoft.com/office/drawing/2014/main" id="{526E1C06-09B6-914F-B308-87F1187786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4179" y="3183053"/>
            <a:ext cx="625687" cy="665060"/>
          </a:xfrm>
          <a:prstGeom prst="rect">
            <a:avLst/>
          </a:prstGeom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F1297700-7D78-3C43-8B53-99F7B4C069F8}"/>
              </a:ext>
            </a:extLst>
          </p:cNvPr>
          <p:cNvSpPr/>
          <p:nvPr/>
        </p:nvSpPr>
        <p:spPr>
          <a:xfrm>
            <a:off x="1802236" y="2919575"/>
            <a:ext cx="1402675" cy="117345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Usb Stick with solid fill">
            <a:extLst>
              <a:ext uri="{FF2B5EF4-FFF2-40B4-BE49-F238E27FC236}">
                <a16:creationId xmlns:a16="http://schemas.microsoft.com/office/drawing/2014/main" id="{DD7FB6AA-DE40-A040-84D1-3D253FDB5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7473" y="1628403"/>
            <a:ext cx="561486" cy="584776"/>
          </a:xfrm>
          <a:prstGeom prst="rect">
            <a:avLst/>
          </a:prstGeom>
        </p:spPr>
      </p:pic>
      <p:pic>
        <p:nvPicPr>
          <p:cNvPr id="51" name="Graphic 50" descr="Database with solid fill">
            <a:extLst>
              <a:ext uri="{FF2B5EF4-FFF2-40B4-BE49-F238E27FC236}">
                <a16:creationId xmlns:a16="http://schemas.microsoft.com/office/drawing/2014/main" id="{5FD547B2-0620-A64D-B103-AEFDEDE46F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22477" y="2049348"/>
            <a:ext cx="914400" cy="665059"/>
          </a:xfrm>
          <a:prstGeom prst="rect">
            <a:avLst/>
          </a:prstGeom>
        </p:spPr>
      </p:pic>
      <p:pic>
        <p:nvPicPr>
          <p:cNvPr id="52" name="Graphic 51" descr="Network with solid fill">
            <a:extLst>
              <a:ext uri="{FF2B5EF4-FFF2-40B4-BE49-F238E27FC236}">
                <a16:creationId xmlns:a16="http://schemas.microsoft.com/office/drawing/2014/main" id="{D21D888A-8811-F747-A510-2878CAD66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6130" y="1314343"/>
            <a:ext cx="625687" cy="665060"/>
          </a:xfrm>
          <a:prstGeom prst="rect">
            <a:avLst/>
          </a:prstGeom>
        </p:spPr>
      </p:pic>
      <p:sp>
        <p:nvSpPr>
          <p:cNvPr id="54" name="Cloud 53">
            <a:extLst>
              <a:ext uri="{FF2B5EF4-FFF2-40B4-BE49-F238E27FC236}">
                <a16:creationId xmlns:a16="http://schemas.microsoft.com/office/drawing/2014/main" id="{CB8C8A86-AA11-2D49-8445-0B3EF3848228}"/>
              </a:ext>
            </a:extLst>
          </p:cNvPr>
          <p:cNvSpPr/>
          <p:nvPr/>
        </p:nvSpPr>
        <p:spPr>
          <a:xfrm>
            <a:off x="3463962" y="1204414"/>
            <a:ext cx="1862054" cy="179573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loud 63">
            <a:extLst>
              <a:ext uri="{FF2B5EF4-FFF2-40B4-BE49-F238E27FC236}">
                <a16:creationId xmlns:a16="http://schemas.microsoft.com/office/drawing/2014/main" id="{1BADE0F5-E54D-1343-8039-AB1EEA3A0A95}"/>
              </a:ext>
            </a:extLst>
          </p:cNvPr>
          <p:cNvSpPr/>
          <p:nvPr/>
        </p:nvSpPr>
        <p:spPr>
          <a:xfrm>
            <a:off x="4270873" y="3048926"/>
            <a:ext cx="1680020" cy="183681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loud 64">
            <a:extLst>
              <a:ext uri="{FF2B5EF4-FFF2-40B4-BE49-F238E27FC236}">
                <a16:creationId xmlns:a16="http://schemas.microsoft.com/office/drawing/2014/main" id="{3A1C5F76-5197-CD49-BE37-E068A6723F46}"/>
              </a:ext>
            </a:extLst>
          </p:cNvPr>
          <p:cNvSpPr/>
          <p:nvPr/>
        </p:nvSpPr>
        <p:spPr>
          <a:xfrm>
            <a:off x="2689648" y="4475372"/>
            <a:ext cx="1541939" cy="129405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Database with solid fill">
            <a:extLst>
              <a:ext uri="{FF2B5EF4-FFF2-40B4-BE49-F238E27FC236}">
                <a16:creationId xmlns:a16="http://schemas.microsoft.com/office/drawing/2014/main" id="{A87D80C7-FF14-F54A-8820-EA4EC50E2A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47854" y="4855661"/>
            <a:ext cx="914400" cy="665059"/>
          </a:xfrm>
          <a:prstGeom prst="rect">
            <a:avLst/>
          </a:prstGeom>
        </p:spPr>
      </p:pic>
      <p:pic>
        <p:nvPicPr>
          <p:cNvPr id="67" name="Graphic 66" descr="Usb Stick with solid fill">
            <a:extLst>
              <a:ext uri="{FF2B5EF4-FFF2-40B4-BE49-F238E27FC236}">
                <a16:creationId xmlns:a16="http://schemas.microsoft.com/office/drawing/2014/main" id="{30B8A3EC-AB1C-D641-8CB2-252A63D40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1865" y="4689661"/>
            <a:ext cx="561486" cy="584776"/>
          </a:xfrm>
          <a:prstGeom prst="rect">
            <a:avLst/>
          </a:prstGeom>
        </p:spPr>
      </p:pic>
      <p:pic>
        <p:nvPicPr>
          <p:cNvPr id="68" name="Graphic 67" descr="Network with solid fill">
            <a:extLst>
              <a:ext uri="{FF2B5EF4-FFF2-40B4-BE49-F238E27FC236}">
                <a16:creationId xmlns:a16="http://schemas.microsoft.com/office/drawing/2014/main" id="{FAD2B65C-842F-7B48-A822-0EA861D755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9072" y="3057362"/>
            <a:ext cx="625687" cy="66506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F78809-4CE4-D843-8D50-13B3AD5585D3}"/>
              </a:ext>
            </a:extLst>
          </p:cNvPr>
          <p:cNvCxnSpPr>
            <a:cxnSpLocks/>
          </p:cNvCxnSpPr>
          <p:nvPr/>
        </p:nvCxnSpPr>
        <p:spPr>
          <a:xfrm>
            <a:off x="2515984" y="2269606"/>
            <a:ext cx="0" cy="7305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467B8D1-457E-064A-BAA0-E006AE4CA2D3}"/>
              </a:ext>
            </a:extLst>
          </p:cNvPr>
          <p:cNvCxnSpPr>
            <a:stCxn id="34" idx="3"/>
          </p:cNvCxnSpPr>
          <p:nvPr/>
        </p:nvCxnSpPr>
        <p:spPr>
          <a:xfrm flipV="1">
            <a:off x="2847275" y="1997466"/>
            <a:ext cx="60115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677FDD2-38C6-7E4F-9A2C-FEA194E55C54}"/>
              </a:ext>
            </a:extLst>
          </p:cNvPr>
          <p:cNvCxnSpPr/>
          <p:nvPr/>
        </p:nvCxnSpPr>
        <p:spPr>
          <a:xfrm>
            <a:off x="2824759" y="2225350"/>
            <a:ext cx="1522914" cy="1338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F5FEE96-23B6-8D42-AF30-61D5C4A6A2B9}"/>
              </a:ext>
            </a:extLst>
          </p:cNvPr>
          <p:cNvCxnSpPr/>
          <p:nvPr/>
        </p:nvCxnSpPr>
        <p:spPr>
          <a:xfrm>
            <a:off x="2748655" y="4014927"/>
            <a:ext cx="399199" cy="5847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68BFAEE-435A-1444-879F-5ECD9219089A}"/>
              </a:ext>
            </a:extLst>
          </p:cNvPr>
          <p:cNvSpPr/>
          <p:nvPr/>
        </p:nvSpPr>
        <p:spPr>
          <a:xfrm>
            <a:off x="2034177" y="5800301"/>
            <a:ext cx="3291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</a:rPr>
              <a:t>Microservices Architecture</a:t>
            </a:r>
          </a:p>
        </p:txBody>
      </p:sp>
      <p:pic>
        <p:nvPicPr>
          <p:cNvPr id="33" name="Graphic 32" descr="Eye with solid fill">
            <a:extLst>
              <a:ext uri="{FF2B5EF4-FFF2-40B4-BE49-F238E27FC236}">
                <a16:creationId xmlns:a16="http://schemas.microsoft.com/office/drawing/2014/main" id="{044544D8-8535-F441-B20C-063410FC9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2195" y="2288388"/>
            <a:ext cx="914400" cy="91440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61BD536-8159-674F-AC1C-D3AD374EFB2D}"/>
              </a:ext>
            </a:extLst>
          </p:cNvPr>
          <p:cNvSpPr/>
          <p:nvPr/>
        </p:nvSpPr>
        <p:spPr>
          <a:xfrm>
            <a:off x="8484272" y="1979403"/>
            <a:ext cx="1508656" cy="15323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D9F168-5F5B-7D4E-9CD0-F99D3E5E82E3}"/>
              </a:ext>
            </a:extLst>
          </p:cNvPr>
          <p:cNvSpPr/>
          <p:nvPr/>
        </p:nvSpPr>
        <p:spPr>
          <a:xfrm>
            <a:off x="8922648" y="3663447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</a:rPr>
              <a:t>APM</a:t>
            </a:r>
          </a:p>
        </p:txBody>
      </p:sp>
      <p:pic>
        <p:nvPicPr>
          <p:cNvPr id="7" name="Graphic 6" descr="Lost outline">
            <a:extLst>
              <a:ext uri="{FF2B5EF4-FFF2-40B4-BE49-F238E27FC236}">
                <a16:creationId xmlns:a16="http://schemas.microsoft.com/office/drawing/2014/main" id="{ADC80AD7-A842-B849-A0A7-AD20E5666A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30373" y="2327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6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680641" y="858760"/>
            <a:ext cx="1086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Characteristics of Modern workload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4404073-71AA-824F-9EE8-A9C27D5B2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46241"/>
              </p:ext>
            </p:extLst>
          </p:nvPr>
        </p:nvGraphicFramePr>
        <p:xfrm>
          <a:off x="1527618" y="1765326"/>
          <a:ext cx="5230804" cy="2886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 descr="Piano">
            <a:extLst>
              <a:ext uri="{FF2B5EF4-FFF2-40B4-BE49-F238E27FC236}">
                <a16:creationId xmlns:a16="http://schemas.microsoft.com/office/drawing/2014/main" id="{72EE5BDC-1AF6-A747-B86F-61AFBACD9E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04" r="24905" b="2"/>
          <a:stretch/>
        </p:blipFill>
        <p:spPr>
          <a:xfrm>
            <a:off x="7820057" y="2641567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6253"/>
          </a:effectLst>
          <a:scene3d>
            <a:camera prst="orthographicFront"/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393208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680641" y="858760"/>
            <a:ext cx="1086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Where chaos begin ?</a:t>
            </a:r>
          </a:p>
        </p:txBody>
      </p:sp>
      <p:pic>
        <p:nvPicPr>
          <p:cNvPr id="9" name="Picture 8" descr="Alarm clocks with mouths">
            <a:extLst>
              <a:ext uri="{FF2B5EF4-FFF2-40B4-BE49-F238E27FC236}">
                <a16:creationId xmlns:a16="http://schemas.microsoft.com/office/drawing/2014/main" id="{CF8873E5-1DB8-C54F-9A6A-4BC4917FB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8" r="6029" b="-2"/>
          <a:stretch/>
        </p:blipFill>
        <p:spPr>
          <a:xfrm>
            <a:off x="7537622" y="2706130"/>
            <a:ext cx="3999341" cy="3525028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0665F49-74A2-A240-875B-26192501F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092396"/>
              </p:ext>
            </p:extLst>
          </p:nvPr>
        </p:nvGraphicFramePr>
        <p:xfrm>
          <a:off x="1431758" y="1679020"/>
          <a:ext cx="5774267" cy="3084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260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atin typeface="Fira Sans" panose="020B0503050000020004" pitchFamily="34" charset="0"/>
            </a:endParaRPr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atin typeface="Fira Sans" panose="020B05030500000200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C3136-EF8B-884D-AE95-2D0A452B8042}"/>
              </a:ext>
            </a:extLst>
          </p:cNvPr>
          <p:cNvSpPr txBox="1"/>
          <p:nvPr/>
        </p:nvSpPr>
        <p:spPr>
          <a:xfrm>
            <a:off x="680641" y="858760"/>
            <a:ext cx="1086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What industry needs ?</a:t>
            </a:r>
          </a:p>
        </p:txBody>
      </p:sp>
      <p:pic>
        <p:nvPicPr>
          <p:cNvPr id="6" name="Graphic 5" descr="Programmer male with solid fill">
            <a:extLst>
              <a:ext uri="{FF2B5EF4-FFF2-40B4-BE49-F238E27FC236}">
                <a16:creationId xmlns:a16="http://schemas.microsoft.com/office/drawing/2014/main" id="{A6075DF1-7721-3F4C-9B21-861E08A2A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7438" y="3683438"/>
            <a:ext cx="914400" cy="914400"/>
          </a:xfrm>
          <a:prstGeom prst="rect">
            <a:avLst/>
          </a:prstGeom>
        </p:spPr>
      </p:pic>
      <p:pic>
        <p:nvPicPr>
          <p:cNvPr id="8" name="Graphic 7" descr="Customer review with solid fill">
            <a:extLst>
              <a:ext uri="{FF2B5EF4-FFF2-40B4-BE49-F238E27FC236}">
                <a16:creationId xmlns:a16="http://schemas.microsoft.com/office/drawing/2014/main" id="{4AD8109F-DD4F-464A-8C3A-358919778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137" y="3828687"/>
            <a:ext cx="914400" cy="914400"/>
          </a:xfrm>
          <a:prstGeom prst="rect">
            <a:avLst/>
          </a:prstGeom>
        </p:spPr>
      </p:pic>
      <p:pic>
        <p:nvPicPr>
          <p:cNvPr id="11" name="Graphic 10" descr="Circles with arrows with solid fill">
            <a:extLst>
              <a:ext uri="{FF2B5EF4-FFF2-40B4-BE49-F238E27FC236}">
                <a16:creationId xmlns:a16="http://schemas.microsoft.com/office/drawing/2014/main" id="{6E941034-4C42-4B46-895C-81D740003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3766" y="3833510"/>
            <a:ext cx="914400" cy="914400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929C07F-344E-9248-93D6-D3753E3A51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69420"/>
              </p:ext>
            </p:extLst>
          </p:nvPr>
        </p:nvGraphicFramePr>
        <p:xfrm>
          <a:off x="527662" y="1494065"/>
          <a:ext cx="2965621" cy="2384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455EA515-0BE8-0C48-AB2D-0420A415EE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050945"/>
              </p:ext>
            </p:extLst>
          </p:nvPr>
        </p:nvGraphicFramePr>
        <p:xfrm>
          <a:off x="3111629" y="1526643"/>
          <a:ext cx="2965621" cy="2384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089A102F-CE1F-2A49-AD43-B6D199908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448894"/>
              </p:ext>
            </p:extLst>
          </p:nvPr>
        </p:nvGraphicFramePr>
        <p:xfrm>
          <a:off x="5698836" y="1515573"/>
          <a:ext cx="2965621" cy="2384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12609DC-3153-D24A-9307-CFEBD22632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592664"/>
              </p:ext>
            </p:extLst>
          </p:nvPr>
        </p:nvGraphicFramePr>
        <p:xfrm>
          <a:off x="8231651" y="1587611"/>
          <a:ext cx="2965621" cy="2384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pic>
        <p:nvPicPr>
          <p:cNvPr id="26" name="Graphic 25" descr="Marketing with solid fill">
            <a:extLst>
              <a:ext uri="{FF2B5EF4-FFF2-40B4-BE49-F238E27FC236}">
                <a16:creationId xmlns:a16="http://schemas.microsoft.com/office/drawing/2014/main" id="{9F47CAAF-6FFF-A845-9967-EC676B0CAFE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828527" y="382868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D61CC0-643F-1F48-B6A7-A00AFC6A25D1}"/>
              </a:ext>
            </a:extLst>
          </p:cNvPr>
          <p:cNvSpPr/>
          <p:nvPr/>
        </p:nvSpPr>
        <p:spPr>
          <a:xfrm>
            <a:off x="1478992" y="4597838"/>
            <a:ext cx="1015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Developer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8EF084-EE54-7A48-A864-771F6FDA037A}"/>
              </a:ext>
            </a:extLst>
          </p:cNvPr>
          <p:cNvSpPr/>
          <p:nvPr/>
        </p:nvSpPr>
        <p:spPr>
          <a:xfrm>
            <a:off x="4016236" y="459582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Operations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3C46D5-CDC3-864C-A0BD-B4A67E39378A}"/>
              </a:ext>
            </a:extLst>
          </p:cNvPr>
          <p:cNvSpPr/>
          <p:nvPr/>
        </p:nvSpPr>
        <p:spPr>
          <a:xfrm>
            <a:off x="6790070" y="4604126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Sales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389AD0-F63D-DA48-9C45-CB0F7E3F5970}"/>
              </a:ext>
            </a:extLst>
          </p:cNvPr>
          <p:cNvSpPr/>
          <p:nvPr/>
        </p:nvSpPr>
        <p:spPr>
          <a:xfrm>
            <a:off x="9214599" y="4710976"/>
            <a:ext cx="1045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400019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07A7C0-B78F-FD41-87AB-62AD681D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80322" y="4791048"/>
            <a:ext cx="1694593" cy="141245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F9BEAE-3225-824C-8FD4-D70CDD08D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721570"/>
              </p:ext>
            </p:extLst>
          </p:nvPr>
        </p:nvGraphicFramePr>
        <p:xfrm>
          <a:off x="1133571" y="1802456"/>
          <a:ext cx="10061651" cy="2706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EFAEC2-2D62-8B41-9C8E-5182B9335C0C}"/>
              </a:ext>
            </a:extLst>
          </p:cNvPr>
          <p:cNvSpPr txBox="1"/>
          <p:nvPr/>
        </p:nvSpPr>
        <p:spPr>
          <a:xfrm>
            <a:off x="2750422" y="4024273"/>
            <a:ext cx="5069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Microservices are growing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AE76C-8CDE-884B-B615-CD139E61A213}"/>
              </a:ext>
            </a:extLst>
          </p:cNvPr>
          <p:cNvSpPr txBox="1"/>
          <p:nvPr/>
        </p:nvSpPr>
        <p:spPr>
          <a:xfrm>
            <a:off x="935864" y="935654"/>
            <a:ext cx="5375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</a:rPr>
              <a:t>Modern APM is not just APM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129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11921</TotalTime>
  <Words>382</Words>
  <Application>Microsoft Macintosh PowerPoint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Vipin Mv1</dc:creator>
  <cp:lastModifiedBy>Vipin Mv1</cp:lastModifiedBy>
  <cp:revision>9</cp:revision>
  <dcterms:created xsi:type="dcterms:W3CDTF">2021-09-20T04:38:12Z</dcterms:created>
  <dcterms:modified xsi:type="dcterms:W3CDTF">2021-09-28T11:19:15Z</dcterms:modified>
</cp:coreProperties>
</file>